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68" r:id="rId4"/>
    <p:sldId id="269" r:id="rId5"/>
    <p:sldId id="270" r:id="rId6"/>
    <p:sldId id="271" r:id="rId7"/>
    <p:sldId id="272" r:id="rId8"/>
    <p:sldId id="273" r:id="rId9"/>
    <p:sldId id="266" r:id="rId10"/>
    <p:sldId id="274" r:id="rId11"/>
    <p:sldId id="275" r:id="rId12"/>
    <p:sldId id="276" r:id="rId13"/>
    <p:sldId id="277" r:id="rId14"/>
    <p:sldId id="284" r:id="rId15"/>
    <p:sldId id="280" r:id="rId16"/>
    <p:sldId id="279" r:id="rId17"/>
    <p:sldId id="282" r:id="rId18"/>
    <p:sldId id="267" r:id="rId19"/>
  </p:sldIdLst>
  <p:sldSz cx="12192000" cy="6858000"/>
  <p:notesSz cx="6858000" cy="9144000"/>
  <p:embeddedFontLst>
    <p:embeddedFont>
      <p:font typeface="Montserrat Black" panose="00000A00000000000000" pitchFamily="2" charset="-52"/>
      <p:bold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aleway" panose="020B0604020202020204" charset="-52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" userDrawn="1">
          <p15:clr>
            <a:srgbClr val="A4A3A4"/>
          </p15:clr>
        </p15:guide>
        <p15:guide id="2" pos="1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6ECA"/>
    <a:srgbClr val="FFFFFF"/>
    <a:srgbClr val="D8E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1" autoAdjust="0"/>
    <p:restoredTop sz="96763" autoAdjust="0"/>
  </p:normalViewPr>
  <p:slideViewPr>
    <p:cSldViewPr snapToGrid="0">
      <p:cViewPr varScale="1">
        <p:scale>
          <a:sx n="83" d="100"/>
          <a:sy n="83" d="100"/>
        </p:scale>
        <p:origin x="427" y="115"/>
      </p:cViewPr>
      <p:guideLst>
        <p:guide orient="horz" pos="210"/>
        <p:guide pos="18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1853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A9830-A9A3-4881-8F97-3BCF32EF79A3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BD2CF-DFDE-4533-9AA0-84F73662AB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530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BD2CF-DFDE-4533-9AA0-84F73662AB6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72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51156"/>
            <a:ext cx="12192000" cy="69091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25920" y="1762044"/>
            <a:ext cx="4947920" cy="2387600"/>
          </a:xfrm>
        </p:spPr>
        <p:txBody>
          <a:bodyPr anchor="b"/>
          <a:lstStyle>
            <a:lvl1pPr algn="ctr">
              <a:defRPr sz="6000">
                <a:latin typeface="Montserrat Black" panose="00000A00000000000000" pitchFamily="2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2552-C8CA-434A-A9D0-8CE07E8B1FB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6317-B700-4B96-91FC-60D86F167BB9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олилиния 14"/>
          <p:cNvSpPr/>
          <p:nvPr userDrawn="1"/>
        </p:nvSpPr>
        <p:spPr>
          <a:xfrm rot="13125493">
            <a:off x="662059" y="1391899"/>
            <a:ext cx="4707708" cy="4333062"/>
          </a:xfrm>
          <a:custGeom>
            <a:avLst/>
            <a:gdLst>
              <a:gd name="connsiteX0" fmla="*/ 1024690 w 10481234"/>
              <a:gd name="connsiteY0" fmla="*/ 4322812 h 9742528"/>
              <a:gd name="connsiteX1" fmla="*/ 2196998 w 10481234"/>
              <a:gd name="connsiteY1" fmla="*/ 2353335 h 9742528"/>
              <a:gd name="connsiteX2" fmla="*/ 3463090 w 10481234"/>
              <a:gd name="connsiteY2" fmla="*/ 923120 h 9742528"/>
              <a:gd name="connsiteX3" fmla="*/ 4776074 w 10481234"/>
              <a:gd name="connsiteY3" fmla="*/ 219735 h 9742528"/>
              <a:gd name="connsiteX4" fmla="*/ 6417305 w 10481234"/>
              <a:gd name="connsiteY4" fmla="*/ 172843 h 9742528"/>
              <a:gd name="connsiteX5" fmla="*/ 8808813 w 10481234"/>
              <a:gd name="connsiteY5" fmla="*/ 2329889 h 9742528"/>
              <a:gd name="connsiteX6" fmla="*/ 10121798 w 10481234"/>
              <a:gd name="connsiteY6" fmla="*/ 4440043 h 9742528"/>
              <a:gd name="connsiteX7" fmla="*/ 10450044 w 10481234"/>
              <a:gd name="connsiteY7" fmla="*/ 6268843 h 9742528"/>
              <a:gd name="connsiteX8" fmla="*/ 9512198 w 10481234"/>
              <a:gd name="connsiteY8" fmla="*/ 8144535 h 9742528"/>
              <a:gd name="connsiteX9" fmla="*/ 6346967 w 10481234"/>
              <a:gd name="connsiteY9" fmla="*/ 9340289 h 9742528"/>
              <a:gd name="connsiteX10" fmla="*/ 1962536 w 10481234"/>
              <a:gd name="connsiteY10" fmla="*/ 9715427 h 9742528"/>
              <a:gd name="connsiteX11" fmla="*/ 368198 w 10481234"/>
              <a:gd name="connsiteY11" fmla="*/ 8707243 h 9742528"/>
              <a:gd name="connsiteX12" fmla="*/ 39951 w 10481234"/>
              <a:gd name="connsiteY12" fmla="*/ 6761212 h 9742528"/>
              <a:gd name="connsiteX13" fmla="*/ 1024690 w 10481234"/>
              <a:gd name="connsiteY13" fmla="*/ 4322812 h 9742528"/>
              <a:gd name="connsiteX0" fmla="*/ 1024690 w 10481234"/>
              <a:gd name="connsiteY0" fmla="*/ 4187567 h 9607283"/>
              <a:gd name="connsiteX1" fmla="*/ 2196998 w 10481234"/>
              <a:gd name="connsiteY1" fmla="*/ 2218090 h 9607283"/>
              <a:gd name="connsiteX2" fmla="*/ 3463090 w 10481234"/>
              <a:gd name="connsiteY2" fmla="*/ 787875 h 9607283"/>
              <a:gd name="connsiteX3" fmla="*/ 4776074 w 10481234"/>
              <a:gd name="connsiteY3" fmla="*/ 84490 h 9607283"/>
              <a:gd name="connsiteX4" fmla="*/ 6581428 w 10481234"/>
              <a:gd name="connsiteY4" fmla="*/ 248613 h 9607283"/>
              <a:gd name="connsiteX5" fmla="*/ 8808813 w 10481234"/>
              <a:gd name="connsiteY5" fmla="*/ 2194644 h 9607283"/>
              <a:gd name="connsiteX6" fmla="*/ 10121798 w 10481234"/>
              <a:gd name="connsiteY6" fmla="*/ 4304798 h 9607283"/>
              <a:gd name="connsiteX7" fmla="*/ 10450044 w 10481234"/>
              <a:gd name="connsiteY7" fmla="*/ 6133598 h 9607283"/>
              <a:gd name="connsiteX8" fmla="*/ 9512198 w 10481234"/>
              <a:gd name="connsiteY8" fmla="*/ 8009290 h 9607283"/>
              <a:gd name="connsiteX9" fmla="*/ 6346967 w 10481234"/>
              <a:gd name="connsiteY9" fmla="*/ 9205044 h 9607283"/>
              <a:gd name="connsiteX10" fmla="*/ 1962536 w 10481234"/>
              <a:gd name="connsiteY10" fmla="*/ 9580182 h 9607283"/>
              <a:gd name="connsiteX11" fmla="*/ 368198 w 10481234"/>
              <a:gd name="connsiteY11" fmla="*/ 8571998 h 9607283"/>
              <a:gd name="connsiteX12" fmla="*/ 39951 w 10481234"/>
              <a:gd name="connsiteY12" fmla="*/ 6625967 h 9607283"/>
              <a:gd name="connsiteX13" fmla="*/ 1024690 w 10481234"/>
              <a:gd name="connsiteY13" fmla="*/ 4187567 h 9607283"/>
              <a:gd name="connsiteX0" fmla="*/ 1024690 w 10481234"/>
              <a:gd name="connsiteY0" fmla="*/ 4187567 h 9607283"/>
              <a:gd name="connsiteX1" fmla="*/ 2196998 w 10481234"/>
              <a:gd name="connsiteY1" fmla="*/ 2218090 h 9607283"/>
              <a:gd name="connsiteX2" fmla="*/ 3463090 w 10481234"/>
              <a:gd name="connsiteY2" fmla="*/ 787875 h 9607283"/>
              <a:gd name="connsiteX3" fmla="*/ 4776074 w 10481234"/>
              <a:gd name="connsiteY3" fmla="*/ 84490 h 9607283"/>
              <a:gd name="connsiteX4" fmla="*/ 6581428 w 10481234"/>
              <a:gd name="connsiteY4" fmla="*/ 248613 h 9607283"/>
              <a:gd name="connsiteX5" fmla="*/ 8808813 w 10481234"/>
              <a:gd name="connsiteY5" fmla="*/ 2194644 h 9607283"/>
              <a:gd name="connsiteX6" fmla="*/ 10121798 w 10481234"/>
              <a:gd name="connsiteY6" fmla="*/ 4304798 h 9607283"/>
              <a:gd name="connsiteX7" fmla="*/ 10450044 w 10481234"/>
              <a:gd name="connsiteY7" fmla="*/ 6438398 h 9607283"/>
              <a:gd name="connsiteX8" fmla="*/ 9512198 w 10481234"/>
              <a:gd name="connsiteY8" fmla="*/ 8009290 h 9607283"/>
              <a:gd name="connsiteX9" fmla="*/ 6346967 w 10481234"/>
              <a:gd name="connsiteY9" fmla="*/ 9205044 h 9607283"/>
              <a:gd name="connsiteX10" fmla="*/ 1962536 w 10481234"/>
              <a:gd name="connsiteY10" fmla="*/ 9580182 h 9607283"/>
              <a:gd name="connsiteX11" fmla="*/ 368198 w 10481234"/>
              <a:gd name="connsiteY11" fmla="*/ 8571998 h 9607283"/>
              <a:gd name="connsiteX12" fmla="*/ 39951 w 10481234"/>
              <a:gd name="connsiteY12" fmla="*/ 6625967 h 9607283"/>
              <a:gd name="connsiteX13" fmla="*/ 1024690 w 10481234"/>
              <a:gd name="connsiteY13" fmla="*/ 4187567 h 9607283"/>
              <a:gd name="connsiteX0" fmla="*/ 1024690 w 10487123"/>
              <a:gd name="connsiteY0" fmla="*/ 4187567 h 9607283"/>
              <a:gd name="connsiteX1" fmla="*/ 2196998 w 10487123"/>
              <a:gd name="connsiteY1" fmla="*/ 2218090 h 9607283"/>
              <a:gd name="connsiteX2" fmla="*/ 3463090 w 10487123"/>
              <a:gd name="connsiteY2" fmla="*/ 787875 h 9607283"/>
              <a:gd name="connsiteX3" fmla="*/ 4776074 w 10487123"/>
              <a:gd name="connsiteY3" fmla="*/ 84490 h 9607283"/>
              <a:gd name="connsiteX4" fmla="*/ 6581428 w 10487123"/>
              <a:gd name="connsiteY4" fmla="*/ 248613 h 9607283"/>
              <a:gd name="connsiteX5" fmla="*/ 8808813 w 10487123"/>
              <a:gd name="connsiteY5" fmla="*/ 2194644 h 9607283"/>
              <a:gd name="connsiteX6" fmla="*/ 10152278 w 10487123"/>
              <a:gd name="connsiteY6" fmla="*/ 4213358 h 9607283"/>
              <a:gd name="connsiteX7" fmla="*/ 10450044 w 10487123"/>
              <a:gd name="connsiteY7" fmla="*/ 6438398 h 9607283"/>
              <a:gd name="connsiteX8" fmla="*/ 9512198 w 10487123"/>
              <a:gd name="connsiteY8" fmla="*/ 8009290 h 9607283"/>
              <a:gd name="connsiteX9" fmla="*/ 6346967 w 10487123"/>
              <a:gd name="connsiteY9" fmla="*/ 9205044 h 9607283"/>
              <a:gd name="connsiteX10" fmla="*/ 1962536 w 10487123"/>
              <a:gd name="connsiteY10" fmla="*/ 9580182 h 9607283"/>
              <a:gd name="connsiteX11" fmla="*/ 368198 w 10487123"/>
              <a:gd name="connsiteY11" fmla="*/ 8571998 h 9607283"/>
              <a:gd name="connsiteX12" fmla="*/ 39951 w 10487123"/>
              <a:gd name="connsiteY12" fmla="*/ 6625967 h 9607283"/>
              <a:gd name="connsiteX13" fmla="*/ 1024690 w 10487123"/>
              <a:gd name="connsiteY13" fmla="*/ 4187567 h 9607283"/>
              <a:gd name="connsiteX0" fmla="*/ 1024690 w 10487123"/>
              <a:gd name="connsiteY0" fmla="*/ 4180718 h 9600434"/>
              <a:gd name="connsiteX1" fmla="*/ 2196998 w 10487123"/>
              <a:gd name="connsiteY1" fmla="*/ 2211241 h 9600434"/>
              <a:gd name="connsiteX2" fmla="*/ 3463090 w 10487123"/>
              <a:gd name="connsiteY2" fmla="*/ 781026 h 9600434"/>
              <a:gd name="connsiteX3" fmla="*/ 4776074 w 10487123"/>
              <a:gd name="connsiteY3" fmla="*/ 77641 h 9600434"/>
              <a:gd name="connsiteX4" fmla="*/ 6581428 w 10487123"/>
              <a:gd name="connsiteY4" fmla="*/ 241764 h 9600434"/>
              <a:gd name="connsiteX5" fmla="*/ 8808813 w 10487123"/>
              <a:gd name="connsiteY5" fmla="*/ 2065875 h 9600434"/>
              <a:gd name="connsiteX6" fmla="*/ 10152278 w 10487123"/>
              <a:gd name="connsiteY6" fmla="*/ 4206509 h 9600434"/>
              <a:gd name="connsiteX7" fmla="*/ 10450044 w 10487123"/>
              <a:gd name="connsiteY7" fmla="*/ 6431549 h 9600434"/>
              <a:gd name="connsiteX8" fmla="*/ 9512198 w 10487123"/>
              <a:gd name="connsiteY8" fmla="*/ 8002441 h 9600434"/>
              <a:gd name="connsiteX9" fmla="*/ 6346967 w 10487123"/>
              <a:gd name="connsiteY9" fmla="*/ 9198195 h 9600434"/>
              <a:gd name="connsiteX10" fmla="*/ 1962536 w 10487123"/>
              <a:gd name="connsiteY10" fmla="*/ 9573333 h 9600434"/>
              <a:gd name="connsiteX11" fmla="*/ 368198 w 10487123"/>
              <a:gd name="connsiteY11" fmla="*/ 8565149 h 9600434"/>
              <a:gd name="connsiteX12" fmla="*/ 39951 w 10487123"/>
              <a:gd name="connsiteY12" fmla="*/ 6619118 h 9600434"/>
              <a:gd name="connsiteX13" fmla="*/ 1024690 w 10487123"/>
              <a:gd name="connsiteY13" fmla="*/ 4180718 h 9600434"/>
              <a:gd name="connsiteX0" fmla="*/ 1024690 w 10487123"/>
              <a:gd name="connsiteY0" fmla="*/ 4196341 h 9616057"/>
              <a:gd name="connsiteX1" fmla="*/ 2196998 w 10487123"/>
              <a:gd name="connsiteY1" fmla="*/ 2226864 h 9616057"/>
              <a:gd name="connsiteX2" fmla="*/ 3463090 w 10487123"/>
              <a:gd name="connsiteY2" fmla="*/ 796649 h 9616057"/>
              <a:gd name="connsiteX3" fmla="*/ 4776074 w 10487123"/>
              <a:gd name="connsiteY3" fmla="*/ 93264 h 9616057"/>
              <a:gd name="connsiteX4" fmla="*/ 6764308 w 10487123"/>
              <a:gd name="connsiteY4" fmla="*/ 226907 h 9616057"/>
              <a:gd name="connsiteX5" fmla="*/ 8808813 w 10487123"/>
              <a:gd name="connsiteY5" fmla="*/ 2081498 h 9616057"/>
              <a:gd name="connsiteX6" fmla="*/ 10152278 w 10487123"/>
              <a:gd name="connsiteY6" fmla="*/ 4222132 h 9616057"/>
              <a:gd name="connsiteX7" fmla="*/ 10450044 w 10487123"/>
              <a:gd name="connsiteY7" fmla="*/ 6447172 h 9616057"/>
              <a:gd name="connsiteX8" fmla="*/ 9512198 w 10487123"/>
              <a:gd name="connsiteY8" fmla="*/ 8018064 h 9616057"/>
              <a:gd name="connsiteX9" fmla="*/ 6346967 w 10487123"/>
              <a:gd name="connsiteY9" fmla="*/ 9213818 h 9616057"/>
              <a:gd name="connsiteX10" fmla="*/ 1962536 w 10487123"/>
              <a:gd name="connsiteY10" fmla="*/ 9588956 h 9616057"/>
              <a:gd name="connsiteX11" fmla="*/ 368198 w 10487123"/>
              <a:gd name="connsiteY11" fmla="*/ 8580772 h 9616057"/>
              <a:gd name="connsiteX12" fmla="*/ 39951 w 10487123"/>
              <a:gd name="connsiteY12" fmla="*/ 6634741 h 9616057"/>
              <a:gd name="connsiteX13" fmla="*/ 1024690 w 10487123"/>
              <a:gd name="connsiteY13" fmla="*/ 4196341 h 9616057"/>
              <a:gd name="connsiteX0" fmla="*/ 1024690 w 10487123"/>
              <a:gd name="connsiteY0" fmla="*/ 4235001 h 9654717"/>
              <a:gd name="connsiteX1" fmla="*/ 2196998 w 10487123"/>
              <a:gd name="connsiteY1" fmla="*/ 2265524 h 9654717"/>
              <a:gd name="connsiteX2" fmla="*/ 3463090 w 10487123"/>
              <a:gd name="connsiteY2" fmla="*/ 835309 h 9654717"/>
              <a:gd name="connsiteX3" fmla="*/ 4684634 w 10487123"/>
              <a:gd name="connsiteY3" fmla="*/ 70964 h 9654717"/>
              <a:gd name="connsiteX4" fmla="*/ 6764308 w 10487123"/>
              <a:gd name="connsiteY4" fmla="*/ 265567 h 9654717"/>
              <a:gd name="connsiteX5" fmla="*/ 8808813 w 10487123"/>
              <a:gd name="connsiteY5" fmla="*/ 2120158 h 9654717"/>
              <a:gd name="connsiteX6" fmla="*/ 10152278 w 10487123"/>
              <a:gd name="connsiteY6" fmla="*/ 4260792 h 9654717"/>
              <a:gd name="connsiteX7" fmla="*/ 10450044 w 10487123"/>
              <a:gd name="connsiteY7" fmla="*/ 6485832 h 9654717"/>
              <a:gd name="connsiteX8" fmla="*/ 9512198 w 10487123"/>
              <a:gd name="connsiteY8" fmla="*/ 8056724 h 9654717"/>
              <a:gd name="connsiteX9" fmla="*/ 6346967 w 10487123"/>
              <a:gd name="connsiteY9" fmla="*/ 9252478 h 9654717"/>
              <a:gd name="connsiteX10" fmla="*/ 1962536 w 10487123"/>
              <a:gd name="connsiteY10" fmla="*/ 9627616 h 9654717"/>
              <a:gd name="connsiteX11" fmla="*/ 368198 w 10487123"/>
              <a:gd name="connsiteY11" fmla="*/ 8619432 h 9654717"/>
              <a:gd name="connsiteX12" fmla="*/ 39951 w 10487123"/>
              <a:gd name="connsiteY12" fmla="*/ 6673401 h 9654717"/>
              <a:gd name="connsiteX13" fmla="*/ 1024690 w 10487123"/>
              <a:gd name="connsiteY13" fmla="*/ 4235001 h 9654717"/>
              <a:gd name="connsiteX0" fmla="*/ 1024690 w 10487123"/>
              <a:gd name="connsiteY0" fmla="*/ 4245899 h 9665615"/>
              <a:gd name="connsiteX1" fmla="*/ 2196998 w 10487123"/>
              <a:gd name="connsiteY1" fmla="*/ 2276422 h 9665615"/>
              <a:gd name="connsiteX2" fmla="*/ 3280210 w 10487123"/>
              <a:gd name="connsiteY2" fmla="*/ 998607 h 9665615"/>
              <a:gd name="connsiteX3" fmla="*/ 4684634 w 10487123"/>
              <a:gd name="connsiteY3" fmla="*/ 81862 h 9665615"/>
              <a:gd name="connsiteX4" fmla="*/ 6764308 w 10487123"/>
              <a:gd name="connsiteY4" fmla="*/ 276465 h 9665615"/>
              <a:gd name="connsiteX5" fmla="*/ 8808813 w 10487123"/>
              <a:gd name="connsiteY5" fmla="*/ 2131056 h 9665615"/>
              <a:gd name="connsiteX6" fmla="*/ 10152278 w 10487123"/>
              <a:gd name="connsiteY6" fmla="*/ 4271690 h 9665615"/>
              <a:gd name="connsiteX7" fmla="*/ 10450044 w 10487123"/>
              <a:gd name="connsiteY7" fmla="*/ 6496730 h 9665615"/>
              <a:gd name="connsiteX8" fmla="*/ 9512198 w 10487123"/>
              <a:gd name="connsiteY8" fmla="*/ 8067622 h 9665615"/>
              <a:gd name="connsiteX9" fmla="*/ 6346967 w 10487123"/>
              <a:gd name="connsiteY9" fmla="*/ 9263376 h 9665615"/>
              <a:gd name="connsiteX10" fmla="*/ 1962536 w 10487123"/>
              <a:gd name="connsiteY10" fmla="*/ 9638514 h 9665615"/>
              <a:gd name="connsiteX11" fmla="*/ 368198 w 10487123"/>
              <a:gd name="connsiteY11" fmla="*/ 8630330 h 9665615"/>
              <a:gd name="connsiteX12" fmla="*/ 39951 w 10487123"/>
              <a:gd name="connsiteY12" fmla="*/ 6684299 h 9665615"/>
              <a:gd name="connsiteX13" fmla="*/ 1024690 w 10487123"/>
              <a:gd name="connsiteY13" fmla="*/ 4245899 h 9665615"/>
              <a:gd name="connsiteX0" fmla="*/ 1024690 w 10487123"/>
              <a:gd name="connsiteY0" fmla="*/ 4245899 h 9665615"/>
              <a:gd name="connsiteX1" fmla="*/ 2196998 w 10487123"/>
              <a:gd name="connsiteY1" fmla="*/ 2398342 h 9665615"/>
              <a:gd name="connsiteX2" fmla="*/ 3280210 w 10487123"/>
              <a:gd name="connsiteY2" fmla="*/ 998607 h 9665615"/>
              <a:gd name="connsiteX3" fmla="*/ 4684634 w 10487123"/>
              <a:gd name="connsiteY3" fmla="*/ 81862 h 9665615"/>
              <a:gd name="connsiteX4" fmla="*/ 6764308 w 10487123"/>
              <a:gd name="connsiteY4" fmla="*/ 276465 h 9665615"/>
              <a:gd name="connsiteX5" fmla="*/ 8808813 w 10487123"/>
              <a:gd name="connsiteY5" fmla="*/ 2131056 h 9665615"/>
              <a:gd name="connsiteX6" fmla="*/ 10152278 w 10487123"/>
              <a:gd name="connsiteY6" fmla="*/ 4271690 h 9665615"/>
              <a:gd name="connsiteX7" fmla="*/ 10450044 w 10487123"/>
              <a:gd name="connsiteY7" fmla="*/ 6496730 h 9665615"/>
              <a:gd name="connsiteX8" fmla="*/ 9512198 w 10487123"/>
              <a:gd name="connsiteY8" fmla="*/ 8067622 h 9665615"/>
              <a:gd name="connsiteX9" fmla="*/ 6346967 w 10487123"/>
              <a:gd name="connsiteY9" fmla="*/ 9263376 h 9665615"/>
              <a:gd name="connsiteX10" fmla="*/ 1962536 w 10487123"/>
              <a:gd name="connsiteY10" fmla="*/ 9638514 h 9665615"/>
              <a:gd name="connsiteX11" fmla="*/ 368198 w 10487123"/>
              <a:gd name="connsiteY11" fmla="*/ 8630330 h 9665615"/>
              <a:gd name="connsiteX12" fmla="*/ 39951 w 10487123"/>
              <a:gd name="connsiteY12" fmla="*/ 6684299 h 9665615"/>
              <a:gd name="connsiteX13" fmla="*/ 1024690 w 10487123"/>
              <a:gd name="connsiteY13" fmla="*/ 4245899 h 9665615"/>
              <a:gd name="connsiteX0" fmla="*/ 894329 w 10478682"/>
              <a:gd name="connsiteY0" fmla="*/ 4459259 h 9665615"/>
              <a:gd name="connsiteX1" fmla="*/ 2188557 w 10478682"/>
              <a:gd name="connsiteY1" fmla="*/ 2398342 h 9665615"/>
              <a:gd name="connsiteX2" fmla="*/ 3271769 w 10478682"/>
              <a:gd name="connsiteY2" fmla="*/ 998607 h 9665615"/>
              <a:gd name="connsiteX3" fmla="*/ 4676193 w 10478682"/>
              <a:gd name="connsiteY3" fmla="*/ 81862 h 9665615"/>
              <a:gd name="connsiteX4" fmla="*/ 6755867 w 10478682"/>
              <a:gd name="connsiteY4" fmla="*/ 276465 h 9665615"/>
              <a:gd name="connsiteX5" fmla="*/ 8800372 w 10478682"/>
              <a:gd name="connsiteY5" fmla="*/ 2131056 h 9665615"/>
              <a:gd name="connsiteX6" fmla="*/ 10143837 w 10478682"/>
              <a:gd name="connsiteY6" fmla="*/ 4271690 h 9665615"/>
              <a:gd name="connsiteX7" fmla="*/ 10441603 w 10478682"/>
              <a:gd name="connsiteY7" fmla="*/ 6496730 h 9665615"/>
              <a:gd name="connsiteX8" fmla="*/ 9503757 w 10478682"/>
              <a:gd name="connsiteY8" fmla="*/ 8067622 h 9665615"/>
              <a:gd name="connsiteX9" fmla="*/ 6338526 w 10478682"/>
              <a:gd name="connsiteY9" fmla="*/ 9263376 h 9665615"/>
              <a:gd name="connsiteX10" fmla="*/ 1954095 w 10478682"/>
              <a:gd name="connsiteY10" fmla="*/ 9638514 h 9665615"/>
              <a:gd name="connsiteX11" fmla="*/ 359757 w 10478682"/>
              <a:gd name="connsiteY11" fmla="*/ 8630330 h 9665615"/>
              <a:gd name="connsiteX12" fmla="*/ 31510 w 10478682"/>
              <a:gd name="connsiteY12" fmla="*/ 6684299 h 9665615"/>
              <a:gd name="connsiteX13" fmla="*/ 894329 w 10478682"/>
              <a:gd name="connsiteY13" fmla="*/ 4459259 h 9665615"/>
              <a:gd name="connsiteX0" fmla="*/ 894329 w 10478682"/>
              <a:gd name="connsiteY0" fmla="*/ 4459259 h 9665615"/>
              <a:gd name="connsiteX1" fmla="*/ 2188557 w 10478682"/>
              <a:gd name="connsiteY1" fmla="*/ 2398342 h 9665615"/>
              <a:gd name="connsiteX2" fmla="*/ 3271769 w 10478682"/>
              <a:gd name="connsiteY2" fmla="*/ 998607 h 9665615"/>
              <a:gd name="connsiteX3" fmla="*/ 4676193 w 10478682"/>
              <a:gd name="connsiteY3" fmla="*/ 81862 h 9665615"/>
              <a:gd name="connsiteX4" fmla="*/ 6755867 w 10478682"/>
              <a:gd name="connsiteY4" fmla="*/ 276465 h 9665615"/>
              <a:gd name="connsiteX5" fmla="*/ 8800372 w 10478682"/>
              <a:gd name="connsiteY5" fmla="*/ 2131056 h 9665615"/>
              <a:gd name="connsiteX6" fmla="*/ 10143837 w 10478682"/>
              <a:gd name="connsiteY6" fmla="*/ 4271690 h 9665615"/>
              <a:gd name="connsiteX7" fmla="*/ 10441603 w 10478682"/>
              <a:gd name="connsiteY7" fmla="*/ 6496730 h 9665615"/>
              <a:gd name="connsiteX8" fmla="*/ 9503757 w 10478682"/>
              <a:gd name="connsiteY8" fmla="*/ 8067622 h 9665615"/>
              <a:gd name="connsiteX9" fmla="*/ 6338526 w 10478682"/>
              <a:gd name="connsiteY9" fmla="*/ 9263376 h 9665615"/>
              <a:gd name="connsiteX10" fmla="*/ 1954095 w 10478682"/>
              <a:gd name="connsiteY10" fmla="*/ 9638514 h 9665615"/>
              <a:gd name="connsiteX11" fmla="*/ 359757 w 10478682"/>
              <a:gd name="connsiteY11" fmla="*/ 8630330 h 9665615"/>
              <a:gd name="connsiteX12" fmla="*/ 31510 w 10478682"/>
              <a:gd name="connsiteY12" fmla="*/ 6714779 h 9665615"/>
              <a:gd name="connsiteX13" fmla="*/ 894329 w 10478682"/>
              <a:gd name="connsiteY13" fmla="*/ 4459259 h 9665615"/>
              <a:gd name="connsiteX0" fmla="*/ 888547 w 10472900"/>
              <a:gd name="connsiteY0" fmla="*/ 4459259 h 9662017"/>
              <a:gd name="connsiteX1" fmla="*/ 2182775 w 10472900"/>
              <a:gd name="connsiteY1" fmla="*/ 2398342 h 9662017"/>
              <a:gd name="connsiteX2" fmla="*/ 3265987 w 10472900"/>
              <a:gd name="connsiteY2" fmla="*/ 998607 h 9662017"/>
              <a:gd name="connsiteX3" fmla="*/ 4670411 w 10472900"/>
              <a:gd name="connsiteY3" fmla="*/ 81862 h 9662017"/>
              <a:gd name="connsiteX4" fmla="*/ 6750085 w 10472900"/>
              <a:gd name="connsiteY4" fmla="*/ 276465 h 9662017"/>
              <a:gd name="connsiteX5" fmla="*/ 8794590 w 10472900"/>
              <a:gd name="connsiteY5" fmla="*/ 2131056 h 9662017"/>
              <a:gd name="connsiteX6" fmla="*/ 10138055 w 10472900"/>
              <a:gd name="connsiteY6" fmla="*/ 4271690 h 9662017"/>
              <a:gd name="connsiteX7" fmla="*/ 10435821 w 10472900"/>
              <a:gd name="connsiteY7" fmla="*/ 6496730 h 9662017"/>
              <a:gd name="connsiteX8" fmla="*/ 9497975 w 10472900"/>
              <a:gd name="connsiteY8" fmla="*/ 8067622 h 9662017"/>
              <a:gd name="connsiteX9" fmla="*/ 6332744 w 10472900"/>
              <a:gd name="connsiteY9" fmla="*/ 9263376 h 9662017"/>
              <a:gd name="connsiteX10" fmla="*/ 1948313 w 10472900"/>
              <a:gd name="connsiteY10" fmla="*/ 9638514 h 9662017"/>
              <a:gd name="connsiteX11" fmla="*/ 384455 w 10472900"/>
              <a:gd name="connsiteY11" fmla="*/ 8691290 h 9662017"/>
              <a:gd name="connsiteX12" fmla="*/ 25728 w 10472900"/>
              <a:gd name="connsiteY12" fmla="*/ 6714779 h 9662017"/>
              <a:gd name="connsiteX13" fmla="*/ 888547 w 10472900"/>
              <a:gd name="connsiteY13" fmla="*/ 4459259 h 9662017"/>
              <a:gd name="connsiteX0" fmla="*/ 888547 w 10472900"/>
              <a:gd name="connsiteY0" fmla="*/ 4459259 h 9690692"/>
              <a:gd name="connsiteX1" fmla="*/ 2182775 w 10472900"/>
              <a:gd name="connsiteY1" fmla="*/ 2398342 h 9690692"/>
              <a:gd name="connsiteX2" fmla="*/ 3265987 w 10472900"/>
              <a:gd name="connsiteY2" fmla="*/ 998607 h 9690692"/>
              <a:gd name="connsiteX3" fmla="*/ 4670411 w 10472900"/>
              <a:gd name="connsiteY3" fmla="*/ 81862 h 9690692"/>
              <a:gd name="connsiteX4" fmla="*/ 6750085 w 10472900"/>
              <a:gd name="connsiteY4" fmla="*/ 276465 h 9690692"/>
              <a:gd name="connsiteX5" fmla="*/ 8794590 w 10472900"/>
              <a:gd name="connsiteY5" fmla="*/ 2131056 h 9690692"/>
              <a:gd name="connsiteX6" fmla="*/ 10138055 w 10472900"/>
              <a:gd name="connsiteY6" fmla="*/ 4271690 h 9690692"/>
              <a:gd name="connsiteX7" fmla="*/ 10435821 w 10472900"/>
              <a:gd name="connsiteY7" fmla="*/ 6496730 h 9690692"/>
              <a:gd name="connsiteX8" fmla="*/ 9497975 w 10472900"/>
              <a:gd name="connsiteY8" fmla="*/ 8067622 h 9690692"/>
              <a:gd name="connsiteX9" fmla="*/ 6332744 w 10472900"/>
              <a:gd name="connsiteY9" fmla="*/ 9263376 h 9690692"/>
              <a:gd name="connsiteX10" fmla="*/ 1948313 w 10472900"/>
              <a:gd name="connsiteY10" fmla="*/ 9668994 h 9690692"/>
              <a:gd name="connsiteX11" fmla="*/ 384455 w 10472900"/>
              <a:gd name="connsiteY11" fmla="*/ 8691290 h 9690692"/>
              <a:gd name="connsiteX12" fmla="*/ 25728 w 10472900"/>
              <a:gd name="connsiteY12" fmla="*/ 6714779 h 9690692"/>
              <a:gd name="connsiteX13" fmla="*/ 888547 w 10472900"/>
              <a:gd name="connsiteY13" fmla="*/ 4459259 h 9690692"/>
              <a:gd name="connsiteX0" fmla="*/ 888547 w 10472900"/>
              <a:gd name="connsiteY0" fmla="*/ 4459259 h 9699296"/>
              <a:gd name="connsiteX1" fmla="*/ 2182775 w 10472900"/>
              <a:gd name="connsiteY1" fmla="*/ 2398342 h 9699296"/>
              <a:gd name="connsiteX2" fmla="*/ 3265987 w 10472900"/>
              <a:gd name="connsiteY2" fmla="*/ 998607 h 9699296"/>
              <a:gd name="connsiteX3" fmla="*/ 4670411 w 10472900"/>
              <a:gd name="connsiteY3" fmla="*/ 81862 h 9699296"/>
              <a:gd name="connsiteX4" fmla="*/ 6750085 w 10472900"/>
              <a:gd name="connsiteY4" fmla="*/ 276465 h 9699296"/>
              <a:gd name="connsiteX5" fmla="*/ 8794590 w 10472900"/>
              <a:gd name="connsiteY5" fmla="*/ 2131056 h 9699296"/>
              <a:gd name="connsiteX6" fmla="*/ 10138055 w 10472900"/>
              <a:gd name="connsiteY6" fmla="*/ 4271690 h 9699296"/>
              <a:gd name="connsiteX7" fmla="*/ 10435821 w 10472900"/>
              <a:gd name="connsiteY7" fmla="*/ 6496730 h 9699296"/>
              <a:gd name="connsiteX8" fmla="*/ 9497975 w 10472900"/>
              <a:gd name="connsiteY8" fmla="*/ 8067622 h 9699296"/>
              <a:gd name="connsiteX9" fmla="*/ 6363224 w 10472900"/>
              <a:gd name="connsiteY9" fmla="*/ 9324336 h 9699296"/>
              <a:gd name="connsiteX10" fmla="*/ 1948313 w 10472900"/>
              <a:gd name="connsiteY10" fmla="*/ 9668994 h 9699296"/>
              <a:gd name="connsiteX11" fmla="*/ 384455 w 10472900"/>
              <a:gd name="connsiteY11" fmla="*/ 8691290 h 9699296"/>
              <a:gd name="connsiteX12" fmla="*/ 25728 w 10472900"/>
              <a:gd name="connsiteY12" fmla="*/ 6714779 h 9699296"/>
              <a:gd name="connsiteX13" fmla="*/ 888547 w 10472900"/>
              <a:gd name="connsiteY13" fmla="*/ 4459259 h 9699296"/>
              <a:gd name="connsiteX0" fmla="*/ 888547 w 10470807"/>
              <a:gd name="connsiteY0" fmla="*/ 4459259 h 9698829"/>
              <a:gd name="connsiteX1" fmla="*/ 2182775 w 10470807"/>
              <a:gd name="connsiteY1" fmla="*/ 2398342 h 9698829"/>
              <a:gd name="connsiteX2" fmla="*/ 3265987 w 10470807"/>
              <a:gd name="connsiteY2" fmla="*/ 998607 h 9698829"/>
              <a:gd name="connsiteX3" fmla="*/ 4670411 w 10470807"/>
              <a:gd name="connsiteY3" fmla="*/ 81862 h 9698829"/>
              <a:gd name="connsiteX4" fmla="*/ 6750085 w 10470807"/>
              <a:gd name="connsiteY4" fmla="*/ 276465 h 9698829"/>
              <a:gd name="connsiteX5" fmla="*/ 8794590 w 10470807"/>
              <a:gd name="connsiteY5" fmla="*/ 2131056 h 9698829"/>
              <a:gd name="connsiteX6" fmla="*/ 10138055 w 10470807"/>
              <a:gd name="connsiteY6" fmla="*/ 4271690 h 9698829"/>
              <a:gd name="connsiteX7" fmla="*/ 10435821 w 10470807"/>
              <a:gd name="connsiteY7" fmla="*/ 6496730 h 9698829"/>
              <a:gd name="connsiteX8" fmla="*/ 9528455 w 10470807"/>
              <a:gd name="connsiteY8" fmla="*/ 8098102 h 9698829"/>
              <a:gd name="connsiteX9" fmla="*/ 6363224 w 10470807"/>
              <a:gd name="connsiteY9" fmla="*/ 9324336 h 9698829"/>
              <a:gd name="connsiteX10" fmla="*/ 1948313 w 10470807"/>
              <a:gd name="connsiteY10" fmla="*/ 9668994 h 9698829"/>
              <a:gd name="connsiteX11" fmla="*/ 384455 w 10470807"/>
              <a:gd name="connsiteY11" fmla="*/ 8691290 h 9698829"/>
              <a:gd name="connsiteX12" fmla="*/ 25728 w 10470807"/>
              <a:gd name="connsiteY12" fmla="*/ 6714779 h 9698829"/>
              <a:gd name="connsiteX13" fmla="*/ 888547 w 10470807"/>
              <a:gd name="connsiteY13" fmla="*/ 4459259 h 9698829"/>
              <a:gd name="connsiteX0" fmla="*/ 888547 w 10498024"/>
              <a:gd name="connsiteY0" fmla="*/ 4459259 h 9698829"/>
              <a:gd name="connsiteX1" fmla="*/ 2182775 w 10498024"/>
              <a:gd name="connsiteY1" fmla="*/ 2398342 h 9698829"/>
              <a:gd name="connsiteX2" fmla="*/ 3265987 w 10498024"/>
              <a:gd name="connsiteY2" fmla="*/ 998607 h 9698829"/>
              <a:gd name="connsiteX3" fmla="*/ 4670411 w 10498024"/>
              <a:gd name="connsiteY3" fmla="*/ 81862 h 9698829"/>
              <a:gd name="connsiteX4" fmla="*/ 6750085 w 10498024"/>
              <a:gd name="connsiteY4" fmla="*/ 276465 h 9698829"/>
              <a:gd name="connsiteX5" fmla="*/ 8794590 w 10498024"/>
              <a:gd name="connsiteY5" fmla="*/ 2131056 h 9698829"/>
              <a:gd name="connsiteX6" fmla="*/ 10138055 w 10498024"/>
              <a:gd name="connsiteY6" fmla="*/ 4271690 h 9698829"/>
              <a:gd name="connsiteX7" fmla="*/ 10466301 w 10498024"/>
              <a:gd name="connsiteY7" fmla="*/ 6496730 h 9698829"/>
              <a:gd name="connsiteX8" fmla="*/ 9528455 w 10498024"/>
              <a:gd name="connsiteY8" fmla="*/ 8098102 h 9698829"/>
              <a:gd name="connsiteX9" fmla="*/ 6363224 w 10498024"/>
              <a:gd name="connsiteY9" fmla="*/ 9324336 h 9698829"/>
              <a:gd name="connsiteX10" fmla="*/ 1948313 w 10498024"/>
              <a:gd name="connsiteY10" fmla="*/ 9668994 h 9698829"/>
              <a:gd name="connsiteX11" fmla="*/ 384455 w 10498024"/>
              <a:gd name="connsiteY11" fmla="*/ 8691290 h 9698829"/>
              <a:gd name="connsiteX12" fmla="*/ 25728 w 10498024"/>
              <a:gd name="connsiteY12" fmla="*/ 6714779 h 9698829"/>
              <a:gd name="connsiteX13" fmla="*/ 888547 w 10498024"/>
              <a:gd name="connsiteY13" fmla="*/ 4459259 h 9698829"/>
              <a:gd name="connsiteX0" fmla="*/ 888547 w 10498024"/>
              <a:gd name="connsiteY0" fmla="*/ 4459259 h 9698829"/>
              <a:gd name="connsiteX1" fmla="*/ 2182775 w 10498024"/>
              <a:gd name="connsiteY1" fmla="*/ 2398342 h 9698829"/>
              <a:gd name="connsiteX2" fmla="*/ 3265987 w 10498024"/>
              <a:gd name="connsiteY2" fmla="*/ 998607 h 9698829"/>
              <a:gd name="connsiteX3" fmla="*/ 4670411 w 10498024"/>
              <a:gd name="connsiteY3" fmla="*/ 81862 h 9698829"/>
              <a:gd name="connsiteX4" fmla="*/ 6750085 w 10498024"/>
              <a:gd name="connsiteY4" fmla="*/ 276465 h 9698829"/>
              <a:gd name="connsiteX5" fmla="*/ 8794590 w 10498024"/>
              <a:gd name="connsiteY5" fmla="*/ 2131056 h 9698829"/>
              <a:gd name="connsiteX6" fmla="*/ 10138055 w 10498024"/>
              <a:gd name="connsiteY6" fmla="*/ 4271690 h 9698829"/>
              <a:gd name="connsiteX7" fmla="*/ 10466301 w 10498024"/>
              <a:gd name="connsiteY7" fmla="*/ 6496730 h 9698829"/>
              <a:gd name="connsiteX8" fmla="*/ 9528455 w 10498024"/>
              <a:gd name="connsiteY8" fmla="*/ 8098102 h 9698829"/>
              <a:gd name="connsiteX9" fmla="*/ 6363224 w 10498024"/>
              <a:gd name="connsiteY9" fmla="*/ 9324336 h 9698829"/>
              <a:gd name="connsiteX10" fmla="*/ 1948313 w 10498024"/>
              <a:gd name="connsiteY10" fmla="*/ 9668994 h 9698829"/>
              <a:gd name="connsiteX11" fmla="*/ 384455 w 10498024"/>
              <a:gd name="connsiteY11" fmla="*/ 8691290 h 9698829"/>
              <a:gd name="connsiteX12" fmla="*/ 25728 w 10498024"/>
              <a:gd name="connsiteY12" fmla="*/ 6714779 h 9698829"/>
              <a:gd name="connsiteX13" fmla="*/ 888547 w 10498024"/>
              <a:gd name="connsiteY13" fmla="*/ 4459259 h 9698829"/>
              <a:gd name="connsiteX0" fmla="*/ 888547 w 10498024"/>
              <a:gd name="connsiteY0" fmla="*/ 4457790 h 9697360"/>
              <a:gd name="connsiteX1" fmla="*/ 2182775 w 10498024"/>
              <a:gd name="connsiteY1" fmla="*/ 2396873 h 9697360"/>
              <a:gd name="connsiteX2" fmla="*/ 3265987 w 10498024"/>
              <a:gd name="connsiteY2" fmla="*/ 997138 h 9697360"/>
              <a:gd name="connsiteX3" fmla="*/ 4670411 w 10498024"/>
              <a:gd name="connsiteY3" fmla="*/ 80393 h 9697360"/>
              <a:gd name="connsiteX4" fmla="*/ 6750085 w 10498024"/>
              <a:gd name="connsiteY4" fmla="*/ 274996 h 9697360"/>
              <a:gd name="connsiteX5" fmla="*/ 8794590 w 10498024"/>
              <a:gd name="connsiteY5" fmla="*/ 2099107 h 9697360"/>
              <a:gd name="connsiteX6" fmla="*/ 10138055 w 10498024"/>
              <a:gd name="connsiteY6" fmla="*/ 4270221 h 9697360"/>
              <a:gd name="connsiteX7" fmla="*/ 10466301 w 10498024"/>
              <a:gd name="connsiteY7" fmla="*/ 6495261 h 9697360"/>
              <a:gd name="connsiteX8" fmla="*/ 9528455 w 10498024"/>
              <a:gd name="connsiteY8" fmla="*/ 8096633 h 9697360"/>
              <a:gd name="connsiteX9" fmla="*/ 6363224 w 10498024"/>
              <a:gd name="connsiteY9" fmla="*/ 9322867 h 9697360"/>
              <a:gd name="connsiteX10" fmla="*/ 1948313 w 10498024"/>
              <a:gd name="connsiteY10" fmla="*/ 9667525 h 9697360"/>
              <a:gd name="connsiteX11" fmla="*/ 384455 w 10498024"/>
              <a:gd name="connsiteY11" fmla="*/ 8689821 h 9697360"/>
              <a:gd name="connsiteX12" fmla="*/ 25728 w 10498024"/>
              <a:gd name="connsiteY12" fmla="*/ 6713310 h 9697360"/>
              <a:gd name="connsiteX13" fmla="*/ 888547 w 10498024"/>
              <a:gd name="connsiteY13" fmla="*/ 4457790 h 9697360"/>
              <a:gd name="connsiteX0" fmla="*/ 888547 w 10498024"/>
              <a:gd name="connsiteY0" fmla="*/ 4457790 h 9566882"/>
              <a:gd name="connsiteX1" fmla="*/ 2182775 w 10498024"/>
              <a:gd name="connsiteY1" fmla="*/ 2396873 h 9566882"/>
              <a:gd name="connsiteX2" fmla="*/ 3265987 w 10498024"/>
              <a:gd name="connsiteY2" fmla="*/ 997138 h 9566882"/>
              <a:gd name="connsiteX3" fmla="*/ 4670411 w 10498024"/>
              <a:gd name="connsiteY3" fmla="*/ 80393 h 9566882"/>
              <a:gd name="connsiteX4" fmla="*/ 6750085 w 10498024"/>
              <a:gd name="connsiteY4" fmla="*/ 274996 h 9566882"/>
              <a:gd name="connsiteX5" fmla="*/ 8794590 w 10498024"/>
              <a:gd name="connsiteY5" fmla="*/ 2099107 h 9566882"/>
              <a:gd name="connsiteX6" fmla="*/ 10138055 w 10498024"/>
              <a:gd name="connsiteY6" fmla="*/ 4270221 h 9566882"/>
              <a:gd name="connsiteX7" fmla="*/ 10466301 w 10498024"/>
              <a:gd name="connsiteY7" fmla="*/ 6495261 h 9566882"/>
              <a:gd name="connsiteX8" fmla="*/ 9528455 w 10498024"/>
              <a:gd name="connsiteY8" fmla="*/ 8096633 h 9566882"/>
              <a:gd name="connsiteX9" fmla="*/ 6363224 w 10498024"/>
              <a:gd name="connsiteY9" fmla="*/ 9322867 h 9566882"/>
              <a:gd name="connsiteX10" fmla="*/ 1995825 w 10498024"/>
              <a:gd name="connsiteY10" fmla="*/ 9517592 h 9566882"/>
              <a:gd name="connsiteX11" fmla="*/ 384455 w 10498024"/>
              <a:gd name="connsiteY11" fmla="*/ 8689821 h 9566882"/>
              <a:gd name="connsiteX12" fmla="*/ 25728 w 10498024"/>
              <a:gd name="connsiteY12" fmla="*/ 6713310 h 9566882"/>
              <a:gd name="connsiteX13" fmla="*/ 888547 w 10498024"/>
              <a:gd name="connsiteY13" fmla="*/ 4457790 h 9566882"/>
              <a:gd name="connsiteX0" fmla="*/ 915003 w 10524480"/>
              <a:gd name="connsiteY0" fmla="*/ 4457790 h 9584889"/>
              <a:gd name="connsiteX1" fmla="*/ 2209231 w 10524480"/>
              <a:gd name="connsiteY1" fmla="*/ 2396873 h 9584889"/>
              <a:gd name="connsiteX2" fmla="*/ 3292443 w 10524480"/>
              <a:gd name="connsiteY2" fmla="*/ 997138 h 9584889"/>
              <a:gd name="connsiteX3" fmla="*/ 4696867 w 10524480"/>
              <a:gd name="connsiteY3" fmla="*/ 80393 h 9584889"/>
              <a:gd name="connsiteX4" fmla="*/ 6776541 w 10524480"/>
              <a:gd name="connsiteY4" fmla="*/ 274996 h 9584889"/>
              <a:gd name="connsiteX5" fmla="*/ 8821046 w 10524480"/>
              <a:gd name="connsiteY5" fmla="*/ 2099107 h 9584889"/>
              <a:gd name="connsiteX6" fmla="*/ 10164511 w 10524480"/>
              <a:gd name="connsiteY6" fmla="*/ 4270221 h 9584889"/>
              <a:gd name="connsiteX7" fmla="*/ 10492757 w 10524480"/>
              <a:gd name="connsiteY7" fmla="*/ 6495261 h 9584889"/>
              <a:gd name="connsiteX8" fmla="*/ 9554911 w 10524480"/>
              <a:gd name="connsiteY8" fmla="*/ 8096633 h 9584889"/>
              <a:gd name="connsiteX9" fmla="*/ 6389680 w 10524480"/>
              <a:gd name="connsiteY9" fmla="*/ 9322867 h 9584889"/>
              <a:gd name="connsiteX10" fmla="*/ 2022281 w 10524480"/>
              <a:gd name="connsiteY10" fmla="*/ 9517592 h 9584889"/>
              <a:gd name="connsiteX11" fmla="*/ 301169 w 10524480"/>
              <a:gd name="connsiteY11" fmla="*/ 8446058 h 9584889"/>
              <a:gd name="connsiteX12" fmla="*/ 52184 w 10524480"/>
              <a:gd name="connsiteY12" fmla="*/ 6713310 h 9584889"/>
              <a:gd name="connsiteX13" fmla="*/ 915003 w 10524480"/>
              <a:gd name="connsiteY13" fmla="*/ 4457790 h 9584889"/>
              <a:gd name="connsiteX0" fmla="*/ 903255 w 10512732"/>
              <a:gd name="connsiteY0" fmla="*/ 4457790 h 9584889"/>
              <a:gd name="connsiteX1" fmla="*/ 2197483 w 10512732"/>
              <a:gd name="connsiteY1" fmla="*/ 2396873 h 9584889"/>
              <a:gd name="connsiteX2" fmla="*/ 3280695 w 10512732"/>
              <a:gd name="connsiteY2" fmla="*/ 997138 h 9584889"/>
              <a:gd name="connsiteX3" fmla="*/ 4685119 w 10512732"/>
              <a:gd name="connsiteY3" fmla="*/ 80393 h 9584889"/>
              <a:gd name="connsiteX4" fmla="*/ 6764793 w 10512732"/>
              <a:gd name="connsiteY4" fmla="*/ 274996 h 9584889"/>
              <a:gd name="connsiteX5" fmla="*/ 8809298 w 10512732"/>
              <a:gd name="connsiteY5" fmla="*/ 2099107 h 9584889"/>
              <a:gd name="connsiteX6" fmla="*/ 10152763 w 10512732"/>
              <a:gd name="connsiteY6" fmla="*/ 4270221 h 9584889"/>
              <a:gd name="connsiteX7" fmla="*/ 10481009 w 10512732"/>
              <a:gd name="connsiteY7" fmla="*/ 6495261 h 9584889"/>
              <a:gd name="connsiteX8" fmla="*/ 9543163 w 10512732"/>
              <a:gd name="connsiteY8" fmla="*/ 8096633 h 9584889"/>
              <a:gd name="connsiteX9" fmla="*/ 6377932 w 10512732"/>
              <a:gd name="connsiteY9" fmla="*/ 9322867 h 9584889"/>
              <a:gd name="connsiteX10" fmla="*/ 2010533 w 10512732"/>
              <a:gd name="connsiteY10" fmla="*/ 9517592 h 9584889"/>
              <a:gd name="connsiteX11" fmla="*/ 289421 w 10512732"/>
              <a:gd name="connsiteY11" fmla="*/ 8446058 h 9584889"/>
              <a:gd name="connsiteX12" fmla="*/ 56273 w 10512732"/>
              <a:gd name="connsiteY12" fmla="*/ 6663333 h 9584889"/>
              <a:gd name="connsiteX13" fmla="*/ 903255 w 10512732"/>
              <a:gd name="connsiteY13" fmla="*/ 4457790 h 95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512732" h="9584889">
                <a:moveTo>
                  <a:pt x="903255" y="4457790"/>
                </a:moveTo>
                <a:cubicBezTo>
                  <a:pt x="1260123" y="3746713"/>
                  <a:pt x="1801243" y="2973648"/>
                  <a:pt x="2197483" y="2396873"/>
                </a:cubicBezTo>
                <a:cubicBezTo>
                  <a:pt x="2593723" y="1820098"/>
                  <a:pt x="2866089" y="1383218"/>
                  <a:pt x="3280695" y="997138"/>
                </a:cubicBezTo>
                <a:cubicBezTo>
                  <a:pt x="3695301" y="611058"/>
                  <a:pt x="4104436" y="200750"/>
                  <a:pt x="4685119" y="80393"/>
                </a:cubicBezTo>
                <a:cubicBezTo>
                  <a:pt x="5265802" y="-39964"/>
                  <a:pt x="6077430" y="-61456"/>
                  <a:pt x="6764793" y="274996"/>
                </a:cubicBezTo>
                <a:cubicBezTo>
                  <a:pt x="7452156" y="611448"/>
                  <a:pt x="8244636" y="1433236"/>
                  <a:pt x="8809298" y="2099107"/>
                </a:cubicBezTo>
                <a:cubicBezTo>
                  <a:pt x="9373960" y="2764978"/>
                  <a:pt x="9874145" y="3537529"/>
                  <a:pt x="10152763" y="4270221"/>
                </a:cubicBezTo>
                <a:cubicBezTo>
                  <a:pt x="10431381" y="5002913"/>
                  <a:pt x="10582609" y="5857526"/>
                  <a:pt x="10481009" y="6495261"/>
                </a:cubicBezTo>
                <a:cubicBezTo>
                  <a:pt x="10379409" y="7132996"/>
                  <a:pt x="10227009" y="7625365"/>
                  <a:pt x="9543163" y="8096633"/>
                </a:cubicBezTo>
                <a:cubicBezTo>
                  <a:pt x="8859317" y="8567901"/>
                  <a:pt x="7633370" y="9086041"/>
                  <a:pt x="6377932" y="9322867"/>
                </a:cubicBezTo>
                <a:cubicBezTo>
                  <a:pt x="5122494" y="9559693"/>
                  <a:pt x="3025285" y="9663727"/>
                  <a:pt x="2010533" y="9517592"/>
                </a:cubicBezTo>
                <a:cubicBezTo>
                  <a:pt x="995781" y="9371457"/>
                  <a:pt x="609852" y="8938427"/>
                  <a:pt x="289421" y="8446058"/>
                </a:cubicBezTo>
                <a:cubicBezTo>
                  <a:pt x="-31010" y="7953689"/>
                  <a:pt x="-46033" y="7328044"/>
                  <a:pt x="56273" y="6663333"/>
                </a:cubicBezTo>
                <a:cubicBezTo>
                  <a:pt x="158579" y="5998622"/>
                  <a:pt x="546387" y="5168867"/>
                  <a:pt x="903255" y="4457790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 userDrawn="1"/>
        </p:nvSpPr>
        <p:spPr>
          <a:xfrm rot="10800000">
            <a:off x="856410" y="1370038"/>
            <a:ext cx="4707708" cy="4333062"/>
          </a:xfrm>
          <a:custGeom>
            <a:avLst/>
            <a:gdLst>
              <a:gd name="connsiteX0" fmla="*/ 1024690 w 10481234"/>
              <a:gd name="connsiteY0" fmla="*/ 4322812 h 9742528"/>
              <a:gd name="connsiteX1" fmla="*/ 2196998 w 10481234"/>
              <a:gd name="connsiteY1" fmla="*/ 2353335 h 9742528"/>
              <a:gd name="connsiteX2" fmla="*/ 3463090 w 10481234"/>
              <a:gd name="connsiteY2" fmla="*/ 923120 h 9742528"/>
              <a:gd name="connsiteX3" fmla="*/ 4776074 w 10481234"/>
              <a:gd name="connsiteY3" fmla="*/ 219735 h 9742528"/>
              <a:gd name="connsiteX4" fmla="*/ 6417305 w 10481234"/>
              <a:gd name="connsiteY4" fmla="*/ 172843 h 9742528"/>
              <a:gd name="connsiteX5" fmla="*/ 8808813 w 10481234"/>
              <a:gd name="connsiteY5" fmla="*/ 2329889 h 9742528"/>
              <a:gd name="connsiteX6" fmla="*/ 10121798 w 10481234"/>
              <a:gd name="connsiteY6" fmla="*/ 4440043 h 9742528"/>
              <a:gd name="connsiteX7" fmla="*/ 10450044 w 10481234"/>
              <a:gd name="connsiteY7" fmla="*/ 6268843 h 9742528"/>
              <a:gd name="connsiteX8" fmla="*/ 9512198 w 10481234"/>
              <a:gd name="connsiteY8" fmla="*/ 8144535 h 9742528"/>
              <a:gd name="connsiteX9" fmla="*/ 6346967 w 10481234"/>
              <a:gd name="connsiteY9" fmla="*/ 9340289 h 9742528"/>
              <a:gd name="connsiteX10" fmla="*/ 1962536 w 10481234"/>
              <a:gd name="connsiteY10" fmla="*/ 9715427 h 9742528"/>
              <a:gd name="connsiteX11" fmla="*/ 368198 w 10481234"/>
              <a:gd name="connsiteY11" fmla="*/ 8707243 h 9742528"/>
              <a:gd name="connsiteX12" fmla="*/ 39951 w 10481234"/>
              <a:gd name="connsiteY12" fmla="*/ 6761212 h 9742528"/>
              <a:gd name="connsiteX13" fmla="*/ 1024690 w 10481234"/>
              <a:gd name="connsiteY13" fmla="*/ 4322812 h 9742528"/>
              <a:gd name="connsiteX0" fmla="*/ 1024690 w 10481234"/>
              <a:gd name="connsiteY0" fmla="*/ 4187567 h 9607283"/>
              <a:gd name="connsiteX1" fmla="*/ 2196998 w 10481234"/>
              <a:gd name="connsiteY1" fmla="*/ 2218090 h 9607283"/>
              <a:gd name="connsiteX2" fmla="*/ 3463090 w 10481234"/>
              <a:gd name="connsiteY2" fmla="*/ 787875 h 9607283"/>
              <a:gd name="connsiteX3" fmla="*/ 4776074 w 10481234"/>
              <a:gd name="connsiteY3" fmla="*/ 84490 h 9607283"/>
              <a:gd name="connsiteX4" fmla="*/ 6581428 w 10481234"/>
              <a:gd name="connsiteY4" fmla="*/ 248613 h 9607283"/>
              <a:gd name="connsiteX5" fmla="*/ 8808813 w 10481234"/>
              <a:gd name="connsiteY5" fmla="*/ 2194644 h 9607283"/>
              <a:gd name="connsiteX6" fmla="*/ 10121798 w 10481234"/>
              <a:gd name="connsiteY6" fmla="*/ 4304798 h 9607283"/>
              <a:gd name="connsiteX7" fmla="*/ 10450044 w 10481234"/>
              <a:gd name="connsiteY7" fmla="*/ 6133598 h 9607283"/>
              <a:gd name="connsiteX8" fmla="*/ 9512198 w 10481234"/>
              <a:gd name="connsiteY8" fmla="*/ 8009290 h 9607283"/>
              <a:gd name="connsiteX9" fmla="*/ 6346967 w 10481234"/>
              <a:gd name="connsiteY9" fmla="*/ 9205044 h 9607283"/>
              <a:gd name="connsiteX10" fmla="*/ 1962536 w 10481234"/>
              <a:gd name="connsiteY10" fmla="*/ 9580182 h 9607283"/>
              <a:gd name="connsiteX11" fmla="*/ 368198 w 10481234"/>
              <a:gd name="connsiteY11" fmla="*/ 8571998 h 9607283"/>
              <a:gd name="connsiteX12" fmla="*/ 39951 w 10481234"/>
              <a:gd name="connsiteY12" fmla="*/ 6625967 h 9607283"/>
              <a:gd name="connsiteX13" fmla="*/ 1024690 w 10481234"/>
              <a:gd name="connsiteY13" fmla="*/ 4187567 h 9607283"/>
              <a:gd name="connsiteX0" fmla="*/ 1024690 w 10481234"/>
              <a:gd name="connsiteY0" fmla="*/ 4187567 h 9607283"/>
              <a:gd name="connsiteX1" fmla="*/ 2196998 w 10481234"/>
              <a:gd name="connsiteY1" fmla="*/ 2218090 h 9607283"/>
              <a:gd name="connsiteX2" fmla="*/ 3463090 w 10481234"/>
              <a:gd name="connsiteY2" fmla="*/ 787875 h 9607283"/>
              <a:gd name="connsiteX3" fmla="*/ 4776074 w 10481234"/>
              <a:gd name="connsiteY3" fmla="*/ 84490 h 9607283"/>
              <a:gd name="connsiteX4" fmla="*/ 6581428 w 10481234"/>
              <a:gd name="connsiteY4" fmla="*/ 248613 h 9607283"/>
              <a:gd name="connsiteX5" fmla="*/ 8808813 w 10481234"/>
              <a:gd name="connsiteY5" fmla="*/ 2194644 h 9607283"/>
              <a:gd name="connsiteX6" fmla="*/ 10121798 w 10481234"/>
              <a:gd name="connsiteY6" fmla="*/ 4304798 h 9607283"/>
              <a:gd name="connsiteX7" fmla="*/ 10450044 w 10481234"/>
              <a:gd name="connsiteY7" fmla="*/ 6438398 h 9607283"/>
              <a:gd name="connsiteX8" fmla="*/ 9512198 w 10481234"/>
              <a:gd name="connsiteY8" fmla="*/ 8009290 h 9607283"/>
              <a:gd name="connsiteX9" fmla="*/ 6346967 w 10481234"/>
              <a:gd name="connsiteY9" fmla="*/ 9205044 h 9607283"/>
              <a:gd name="connsiteX10" fmla="*/ 1962536 w 10481234"/>
              <a:gd name="connsiteY10" fmla="*/ 9580182 h 9607283"/>
              <a:gd name="connsiteX11" fmla="*/ 368198 w 10481234"/>
              <a:gd name="connsiteY11" fmla="*/ 8571998 h 9607283"/>
              <a:gd name="connsiteX12" fmla="*/ 39951 w 10481234"/>
              <a:gd name="connsiteY12" fmla="*/ 6625967 h 9607283"/>
              <a:gd name="connsiteX13" fmla="*/ 1024690 w 10481234"/>
              <a:gd name="connsiteY13" fmla="*/ 4187567 h 9607283"/>
              <a:gd name="connsiteX0" fmla="*/ 1024690 w 10487123"/>
              <a:gd name="connsiteY0" fmla="*/ 4187567 h 9607283"/>
              <a:gd name="connsiteX1" fmla="*/ 2196998 w 10487123"/>
              <a:gd name="connsiteY1" fmla="*/ 2218090 h 9607283"/>
              <a:gd name="connsiteX2" fmla="*/ 3463090 w 10487123"/>
              <a:gd name="connsiteY2" fmla="*/ 787875 h 9607283"/>
              <a:gd name="connsiteX3" fmla="*/ 4776074 w 10487123"/>
              <a:gd name="connsiteY3" fmla="*/ 84490 h 9607283"/>
              <a:gd name="connsiteX4" fmla="*/ 6581428 w 10487123"/>
              <a:gd name="connsiteY4" fmla="*/ 248613 h 9607283"/>
              <a:gd name="connsiteX5" fmla="*/ 8808813 w 10487123"/>
              <a:gd name="connsiteY5" fmla="*/ 2194644 h 9607283"/>
              <a:gd name="connsiteX6" fmla="*/ 10152278 w 10487123"/>
              <a:gd name="connsiteY6" fmla="*/ 4213358 h 9607283"/>
              <a:gd name="connsiteX7" fmla="*/ 10450044 w 10487123"/>
              <a:gd name="connsiteY7" fmla="*/ 6438398 h 9607283"/>
              <a:gd name="connsiteX8" fmla="*/ 9512198 w 10487123"/>
              <a:gd name="connsiteY8" fmla="*/ 8009290 h 9607283"/>
              <a:gd name="connsiteX9" fmla="*/ 6346967 w 10487123"/>
              <a:gd name="connsiteY9" fmla="*/ 9205044 h 9607283"/>
              <a:gd name="connsiteX10" fmla="*/ 1962536 w 10487123"/>
              <a:gd name="connsiteY10" fmla="*/ 9580182 h 9607283"/>
              <a:gd name="connsiteX11" fmla="*/ 368198 w 10487123"/>
              <a:gd name="connsiteY11" fmla="*/ 8571998 h 9607283"/>
              <a:gd name="connsiteX12" fmla="*/ 39951 w 10487123"/>
              <a:gd name="connsiteY12" fmla="*/ 6625967 h 9607283"/>
              <a:gd name="connsiteX13" fmla="*/ 1024690 w 10487123"/>
              <a:gd name="connsiteY13" fmla="*/ 4187567 h 9607283"/>
              <a:gd name="connsiteX0" fmla="*/ 1024690 w 10487123"/>
              <a:gd name="connsiteY0" fmla="*/ 4180718 h 9600434"/>
              <a:gd name="connsiteX1" fmla="*/ 2196998 w 10487123"/>
              <a:gd name="connsiteY1" fmla="*/ 2211241 h 9600434"/>
              <a:gd name="connsiteX2" fmla="*/ 3463090 w 10487123"/>
              <a:gd name="connsiteY2" fmla="*/ 781026 h 9600434"/>
              <a:gd name="connsiteX3" fmla="*/ 4776074 w 10487123"/>
              <a:gd name="connsiteY3" fmla="*/ 77641 h 9600434"/>
              <a:gd name="connsiteX4" fmla="*/ 6581428 w 10487123"/>
              <a:gd name="connsiteY4" fmla="*/ 241764 h 9600434"/>
              <a:gd name="connsiteX5" fmla="*/ 8808813 w 10487123"/>
              <a:gd name="connsiteY5" fmla="*/ 2065875 h 9600434"/>
              <a:gd name="connsiteX6" fmla="*/ 10152278 w 10487123"/>
              <a:gd name="connsiteY6" fmla="*/ 4206509 h 9600434"/>
              <a:gd name="connsiteX7" fmla="*/ 10450044 w 10487123"/>
              <a:gd name="connsiteY7" fmla="*/ 6431549 h 9600434"/>
              <a:gd name="connsiteX8" fmla="*/ 9512198 w 10487123"/>
              <a:gd name="connsiteY8" fmla="*/ 8002441 h 9600434"/>
              <a:gd name="connsiteX9" fmla="*/ 6346967 w 10487123"/>
              <a:gd name="connsiteY9" fmla="*/ 9198195 h 9600434"/>
              <a:gd name="connsiteX10" fmla="*/ 1962536 w 10487123"/>
              <a:gd name="connsiteY10" fmla="*/ 9573333 h 9600434"/>
              <a:gd name="connsiteX11" fmla="*/ 368198 w 10487123"/>
              <a:gd name="connsiteY11" fmla="*/ 8565149 h 9600434"/>
              <a:gd name="connsiteX12" fmla="*/ 39951 w 10487123"/>
              <a:gd name="connsiteY12" fmla="*/ 6619118 h 9600434"/>
              <a:gd name="connsiteX13" fmla="*/ 1024690 w 10487123"/>
              <a:gd name="connsiteY13" fmla="*/ 4180718 h 9600434"/>
              <a:gd name="connsiteX0" fmla="*/ 1024690 w 10487123"/>
              <a:gd name="connsiteY0" fmla="*/ 4196341 h 9616057"/>
              <a:gd name="connsiteX1" fmla="*/ 2196998 w 10487123"/>
              <a:gd name="connsiteY1" fmla="*/ 2226864 h 9616057"/>
              <a:gd name="connsiteX2" fmla="*/ 3463090 w 10487123"/>
              <a:gd name="connsiteY2" fmla="*/ 796649 h 9616057"/>
              <a:gd name="connsiteX3" fmla="*/ 4776074 w 10487123"/>
              <a:gd name="connsiteY3" fmla="*/ 93264 h 9616057"/>
              <a:gd name="connsiteX4" fmla="*/ 6764308 w 10487123"/>
              <a:gd name="connsiteY4" fmla="*/ 226907 h 9616057"/>
              <a:gd name="connsiteX5" fmla="*/ 8808813 w 10487123"/>
              <a:gd name="connsiteY5" fmla="*/ 2081498 h 9616057"/>
              <a:gd name="connsiteX6" fmla="*/ 10152278 w 10487123"/>
              <a:gd name="connsiteY6" fmla="*/ 4222132 h 9616057"/>
              <a:gd name="connsiteX7" fmla="*/ 10450044 w 10487123"/>
              <a:gd name="connsiteY7" fmla="*/ 6447172 h 9616057"/>
              <a:gd name="connsiteX8" fmla="*/ 9512198 w 10487123"/>
              <a:gd name="connsiteY8" fmla="*/ 8018064 h 9616057"/>
              <a:gd name="connsiteX9" fmla="*/ 6346967 w 10487123"/>
              <a:gd name="connsiteY9" fmla="*/ 9213818 h 9616057"/>
              <a:gd name="connsiteX10" fmla="*/ 1962536 w 10487123"/>
              <a:gd name="connsiteY10" fmla="*/ 9588956 h 9616057"/>
              <a:gd name="connsiteX11" fmla="*/ 368198 w 10487123"/>
              <a:gd name="connsiteY11" fmla="*/ 8580772 h 9616057"/>
              <a:gd name="connsiteX12" fmla="*/ 39951 w 10487123"/>
              <a:gd name="connsiteY12" fmla="*/ 6634741 h 9616057"/>
              <a:gd name="connsiteX13" fmla="*/ 1024690 w 10487123"/>
              <a:gd name="connsiteY13" fmla="*/ 4196341 h 9616057"/>
              <a:gd name="connsiteX0" fmla="*/ 1024690 w 10487123"/>
              <a:gd name="connsiteY0" fmla="*/ 4235001 h 9654717"/>
              <a:gd name="connsiteX1" fmla="*/ 2196998 w 10487123"/>
              <a:gd name="connsiteY1" fmla="*/ 2265524 h 9654717"/>
              <a:gd name="connsiteX2" fmla="*/ 3463090 w 10487123"/>
              <a:gd name="connsiteY2" fmla="*/ 835309 h 9654717"/>
              <a:gd name="connsiteX3" fmla="*/ 4684634 w 10487123"/>
              <a:gd name="connsiteY3" fmla="*/ 70964 h 9654717"/>
              <a:gd name="connsiteX4" fmla="*/ 6764308 w 10487123"/>
              <a:gd name="connsiteY4" fmla="*/ 265567 h 9654717"/>
              <a:gd name="connsiteX5" fmla="*/ 8808813 w 10487123"/>
              <a:gd name="connsiteY5" fmla="*/ 2120158 h 9654717"/>
              <a:gd name="connsiteX6" fmla="*/ 10152278 w 10487123"/>
              <a:gd name="connsiteY6" fmla="*/ 4260792 h 9654717"/>
              <a:gd name="connsiteX7" fmla="*/ 10450044 w 10487123"/>
              <a:gd name="connsiteY7" fmla="*/ 6485832 h 9654717"/>
              <a:gd name="connsiteX8" fmla="*/ 9512198 w 10487123"/>
              <a:gd name="connsiteY8" fmla="*/ 8056724 h 9654717"/>
              <a:gd name="connsiteX9" fmla="*/ 6346967 w 10487123"/>
              <a:gd name="connsiteY9" fmla="*/ 9252478 h 9654717"/>
              <a:gd name="connsiteX10" fmla="*/ 1962536 w 10487123"/>
              <a:gd name="connsiteY10" fmla="*/ 9627616 h 9654717"/>
              <a:gd name="connsiteX11" fmla="*/ 368198 w 10487123"/>
              <a:gd name="connsiteY11" fmla="*/ 8619432 h 9654717"/>
              <a:gd name="connsiteX12" fmla="*/ 39951 w 10487123"/>
              <a:gd name="connsiteY12" fmla="*/ 6673401 h 9654717"/>
              <a:gd name="connsiteX13" fmla="*/ 1024690 w 10487123"/>
              <a:gd name="connsiteY13" fmla="*/ 4235001 h 9654717"/>
              <a:gd name="connsiteX0" fmla="*/ 1024690 w 10487123"/>
              <a:gd name="connsiteY0" fmla="*/ 4245899 h 9665615"/>
              <a:gd name="connsiteX1" fmla="*/ 2196998 w 10487123"/>
              <a:gd name="connsiteY1" fmla="*/ 2276422 h 9665615"/>
              <a:gd name="connsiteX2" fmla="*/ 3280210 w 10487123"/>
              <a:gd name="connsiteY2" fmla="*/ 998607 h 9665615"/>
              <a:gd name="connsiteX3" fmla="*/ 4684634 w 10487123"/>
              <a:gd name="connsiteY3" fmla="*/ 81862 h 9665615"/>
              <a:gd name="connsiteX4" fmla="*/ 6764308 w 10487123"/>
              <a:gd name="connsiteY4" fmla="*/ 276465 h 9665615"/>
              <a:gd name="connsiteX5" fmla="*/ 8808813 w 10487123"/>
              <a:gd name="connsiteY5" fmla="*/ 2131056 h 9665615"/>
              <a:gd name="connsiteX6" fmla="*/ 10152278 w 10487123"/>
              <a:gd name="connsiteY6" fmla="*/ 4271690 h 9665615"/>
              <a:gd name="connsiteX7" fmla="*/ 10450044 w 10487123"/>
              <a:gd name="connsiteY7" fmla="*/ 6496730 h 9665615"/>
              <a:gd name="connsiteX8" fmla="*/ 9512198 w 10487123"/>
              <a:gd name="connsiteY8" fmla="*/ 8067622 h 9665615"/>
              <a:gd name="connsiteX9" fmla="*/ 6346967 w 10487123"/>
              <a:gd name="connsiteY9" fmla="*/ 9263376 h 9665615"/>
              <a:gd name="connsiteX10" fmla="*/ 1962536 w 10487123"/>
              <a:gd name="connsiteY10" fmla="*/ 9638514 h 9665615"/>
              <a:gd name="connsiteX11" fmla="*/ 368198 w 10487123"/>
              <a:gd name="connsiteY11" fmla="*/ 8630330 h 9665615"/>
              <a:gd name="connsiteX12" fmla="*/ 39951 w 10487123"/>
              <a:gd name="connsiteY12" fmla="*/ 6684299 h 9665615"/>
              <a:gd name="connsiteX13" fmla="*/ 1024690 w 10487123"/>
              <a:gd name="connsiteY13" fmla="*/ 4245899 h 9665615"/>
              <a:gd name="connsiteX0" fmla="*/ 1024690 w 10487123"/>
              <a:gd name="connsiteY0" fmla="*/ 4245899 h 9665615"/>
              <a:gd name="connsiteX1" fmla="*/ 2196998 w 10487123"/>
              <a:gd name="connsiteY1" fmla="*/ 2398342 h 9665615"/>
              <a:gd name="connsiteX2" fmla="*/ 3280210 w 10487123"/>
              <a:gd name="connsiteY2" fmla="*/ 998607 h 9665615"/>
              <a:gd name="connsiteX3" fmla="*/ 4684634 w 10487123"/>
              <a:gd name="connsiteY3" fmla="*/ 81862 h 9665615"/>
              <a:gd name="connsiteX4" fmla="*/ 6764308 w 10487123"/>
              <a:gd name="connsiteY4" fmla="*/ 276465 h 9665615"/>
              <a:gd name="connsiteX5" fmla="*/ 8808813 w 10487123"/>
              <a:gd name="connsiteY5" fmla="*/ 2131056 h 9665615"/>
              <a:gd name="connsiteX6" fmla="*/ 10152278 w 10487123"/>
              <a:gd name="connsiteY6" fmla="*/ 4271690 h 9665615"/>
              <a:gd name="connsiteX7" fmla="*/ 10450044 w 10487123"/>
              <a:gd name="connsiteY7" fmla="*/ 6496730 h 9665615"/>
              <a:gd name="connsiteX8" fmla="*/ 9512198 w 10487123"/>
              <a:gd name="connsiteY8" fmla="*/ 8067622 h 9665615"/>
              <a:gd name="connsiteX9" fmla="*/ 6346967 w 10487123"/>
              <a:gd name="connsiteY9" fmla="*/ 9263376 h 9665615"/>
              <a:gd name="connsiteX10" fmla="*/ 1962536 w 10487123"/>
              <a:gd name="connsiteY10" fmla="*/ 9638514 h 9665615"/>
              <a:gd name="connsiteX11" fmla="*/ 368198 w 10487123"/>
              <a:gd name="connsiteY11" fmla="*/ 8630330 h 9665615"/>
              <a:gd name="connsiteX12" fmla="*/ 39951 w 10487123"/>
              <a:gd name="connsiteY12" fmla="*/ 6684299 h 9665615"/>
              <a:gd name="connsiteX13" fmla="*/ 1024690 w 10487123"/>
              <a:gd name="connsiteY13" fmla="*/ 4245899 h 9665615"/>
              <a:gd name="connsiteX0" fmla="*/ 894329 w 10478682"/>
              <a:gd name="connsiteY0" fmla="*/ 4459259 h 9665615"/>
              <a:gd name="connsiteX1" fmla="*/ 2188557 w 10478682"/>
              <a:gd name="connsiteY1" fmla="*/ 2398342 h 9665615"/>
              <a:gd name="connsiteX2" fmla="*/ 3271769 w 10478682"/>
              <a:gd name="connsiteY2" fmla="*/ 998607 h 9665615"/>
              <a:gd name="connsiteX3" fmla="*/ 4676193 w 10478682"/>
              <a:gd name="connsiteY3" fmla="*/ 81862 h 9665615"/>
              <a:gd name="connsiteX4" fmla="*/ 6755867 w 10478682"/>
              <a:gd name="connsiteY4" fmla="*/ 276465 h 9665615"/>
              <a:gd name="connsiteX5" fmla="*/ 8800372 w 10478682"/>
              <a:gd name="connsiteY5" fmla="*/ 2131056 h 9665615"/>
              <a:gd name="connsiteX6" fmla="*/ 10143837 w 10478682"/>
              <a:gd name="connsiteY6" fmla="*/ 4271690 h 9665615"/>
              <a:gd name="connsiteX7" fmla="*/ 10441603 w 10478682"/>
              <a:gd name="connsiteY7" fmla="*/ 6496730 h 9665615"/>
              <a:gd name="connsiteX8" fmla="*/ 9503757 w 10478682"/>
              <a:gd name="connsiteY8" fmla="*/ 8067622 h 9665615"/>
              <a:gd name="connsiteX9" fmla="*/ 6338526 w 10478682"/>
              <a:gd name="connsiteY9" fmla="*/ 9263376 h 9665615"/>
              <a:gd name="connsiteX10" fmla="*/ 1954095 w 10478682"/>
              <a:gd name="connsiteY10" fmla="*/ 9638514 h 9665615"/>
              <a:gd name="connsiteX11" fmla="*/ 359757 w 10478682"/>
              <a:gd name="connsiteY11" fmla="*/ 8630330 h 9665615"/>
              <a:gd name="connsiteX12" fmla="*/ 31510 w 10478682"/>
              <a:gd name="connsiteY12" fmla="*/ 6684299 h 9665615"/>
              <a:gd name="connsiteX13" fmla="*/ 894329 w 10478682"/>
              <a:gd name="connsiteY13" fmla="*/ 4459259 h 9665615"/>
              <a:gd name="connsiteX0" fmla="*/ 894329 w 10478682"/>
              <a:gd name="connsiteY0" fmla="*/ 4459259 h 9665615"/>
              <a:gd name="connsiteX1" fmla="*/ 2188557 w 10478682"/>
              <a:gd name="connsiteY1" fmla="*/ 2398342 h 9665615"/>
              <a:gd name="connsiteX2" fmla="*/ 3271769 w 10478682"/>
              <a:gd name="connsiteY2" fmla="*/ 998607 h 9665615"/>
              <a:gd name="connsiteX3" fmla="*/ 4676193 w 10478682"/>
              <a:gd name="connsiteY3" fmla="*/ 81862 h 9665615"/>
              <a:gd name="connsiteX4" fmla="*/ 6755867 w 10478682"/>
              <a:gd name="connsiteY4" fmla="*/ 276465 h 9665615"/>
              <a:gd name="connsiteX5" fmla="*/ 8800372 w 10478682"/>
              <a:gd name="connsiteY5" fmla="*/ 2131056 h 9665615"/>
              <a:gd name="connsiteX6" fmla="*/ 10143837 w 10478682"/>
              <a:gd name="connsiteY6" fmla="*/ 4271690 h 9665615"/>
              <a:gd name="connsiteX7" fmla="*/ 10441603 w 10478682"/>
              <a:gd name="connsiteY7" fmla="*/ 6496730 h 9665615"/>
              <a:gd name="connsiteX8" fmla="*/ 9503757 w 10478682"/>
              <a:gd name="connsiteY8" fmla="*/ 8067622 h 9665615"/>
              <a:gd name="connsiteX9" fmla="*/ 6338526 w 10478682"/>
              <a:gd name="connsiteY9" fmla="*/ 9263376 h 9665615"/>
              <a:gd name="connsiteX10" fmla="*/ 1954095 w 10478682"/>
              <a:gd name="connsiteY10" fmla="*/ 9638514 h 9665615"/>
              <a:gd name="connsiteX11" fmla="*/ 359757 w 10478682"/>
              <a:gd name="connsiteY11" fmla="*/ 8630330 h 9665615"/>
              <a:gd name="connsiteX12" fmla="*/ 31510 w 10478682"/>
              <a:gd name="connsiteY12" fmla="*/ 6714779 h 9665615"/>
              <a:gd name="connsiteX13" fmla="*/ 894329 w 10478682"/>
              <a:gd name="connsiteY13" fmla="*/ 4459259 h 9665615"/>
              <a:gd name="connsiteX0" fmla="*/ 888547 w 10472900"/>
              <a:gd name="connsiteY0" fmla="*/ 4459259 h 9662017"/>
              <a:gd name="connsiteX1" fmla="*/ 2182775 w 10472900"/>
              <a:gd name="connsiteY1" fmla="*/ 2398342 h 9662017"/>
              <a:gd name="connsiteX2" fmla="*/ 3265987 w 10472900"/>
              <a:gd name="connsiteY2" fmla="*/ 998607 h 9662017"/>
              <a:gd name="connsiteX3" fmla="*/ 4670411 w 10472900"/>
              <a:gd name="connsiteY3" fmla="*/ 81862 h 9662017"/>
              <a:gd name="connsiteX4" fmla="*/ 6750085 w 10472900"/>
              <a:gd name="connsiteY4" fmla="*/ 276465 h 9662017"/>
              <a:gd name="connsiteX5" fmla="*/ 8794590 w 10472900"/>
              <a:gd name="connsiteY5" fmla="*/ 2131056 h 9662017"/>
              <a:gd name="connsiteX6" fmla="*/ 10138055 w 10472900"/>
              <a:gd name="connsiteY6" fmla="*/ 4271690 h 9662017"/>
              <a:gd name="connsiteX7" fmla="*/ 10435821 w 10472900"/>
              <a:gd name="connsiteY7" fmla="*/ 6496730 h 9662017"/>
              <a:gd name="connsiteX8" fmla="*/ 9497975 w 10472900"/>
              <a:gd name="connsiteY8" fmla="*/ 8067622 h 9662017"/>
              <a:gd name="connsiteX9" fmla="*/ 6332744 w 10472900"/>
              <a:gd name="connsiteY9" fmla="*/ 9263376 h 9662017"/>
              <a:gd name="connsiteX10" fmla="*/ 1948313 w 10472900"/>
              <a:gd name="connsiteY10" fmla="*/ 9638514 h 9662017"/>
              <a:gd name="connsiteX11" fmla="*/ 384455 w 10472900"/>
              <a:gd name="connsiteY11" fmla="*/ 8691290 h 9662017"/>
              <a:gd name="connsiteX12" fmla="*/ 25728 w 10472900"/>
              <a:gd name="connsiteY12" fmla="*/ 6714779 h 9662017"/>
              <a:gd name="connsiteX13" fmla="*/ 888547 w 10472900"/>
              <a:gd name="connsiteY13" fmla="*/ 4459259 h 9662017"/>
              <a:gd name="connsiteX0" fmla="*/ 888547 w 10472900"/>
              <a:gd name="connsiteY0" fmla="*/ 4459259 h 9690692"/>
              <a:gd name="connsiteX1" fmla="*/ 2182775 w 10472900"/>
              <a:gd name="connsiteY1" fmla="*/ 2398342 h 9690692"/>
              <a:gd name="connsiteX2" fmla="*/ 3265987 w 10472900"/>
              <a:gd name="connsiteY2" fmla="*/ 998607 h 9690692"/>
              <a:gd name="connsiteX3" fmla="*/ 4670411 w 10472900"/>
              <a:gd name="connsiteY3" fmla="*/ 81862 h 9690692"/>
              <a:gd name="connsiteX4" fmla="*/ 6750085 w 10472900"/>
              <a:gd name="connsiteY4" fmla="*/ 276465 h 9690692"/>
              <a:gd name="connsiteX5" fmla="*/ 8794590 w 10472900"/>
              <a:gd name="connsiteY5" fmla="*/ 2131056 h 9690692"/>
              <a:gd name="connsiteX6" fmla="*/ 10138055 w 10472900"/>
              <a:gd name="connsiteY6" fmla="*/ 4271690 h 9690692"/>
              <a:gd name="connsiteX7" fmla="*/ 10435821 w 10472900"/>
              <a:gd name="connsiteY7" fmla="*/ 6496730 h 9690692"/>
              <a:gd name="connsiteX8" fmla="*/ 9497975 w 10472900"/>
              <a:gd name="connsiteY8" fmla="*/ 8067622 h 9690692"/>
              <a:gd name="connsiteX9" fmla="*/ 6332744 w 10472900"/>
              <a:gd name="connsiteY9" fmla="*/ 9263376 h 9690692"/>
              <a:gd name="connsiteX10" fmla="*/ 1948313 w 10472900"/>
              <a:gd name="connsiteY10" fmla="*/ 9668994 h 9690692"/>
              <a:gd name="connsiteX11" fmla="*/ 384455 w 10472900"/>
              <a:gd name="connsiteY11" fmla="*/ 8691290 h 9690692"/>
              <a:gd name="connsiteX12" fmla="*/ 25728 w 10472900"/>
              <a:gd name="connsiteY12" fmla="*/ 6714779 h 9690692"/>
              <a:gd name="connsiteX13" fmla="*/ 888547 w 10472900"/>
              <a:gd name="connsiteY13" fmla="*/ 4459259 h 9690692"/>
              <a:gd name="connsiteX0" fmla="*/ 888547 w 10472900"/>
              <a:gd name="connsiteY0" fmla="*/ 4459259 h 9699296"/>
              <a:gd name="connsiteX1" fmla="*/ 2182775 w 10472900"/>
              <a:gd name="connsiteY1" fmla="*/ 2398342 h 9699296"/>
              <a:gd name="connsiteX2" fmla="*/ 3265987 w 10472900"/>
              <a:gd name="connsiteY2" fmla="*/ 998607 h 9699296"/>
              <a:gd name="connsiteX3" fmla="*/ 4670411 w 10472900"/>
              <a:gd name="connsiteY3" fmla="*/ 81862 h 9699296"/>
              <a:gd name="connsiteX4" fmla="*/ 6750085 w 10472900"/>
              <a:gd name="connsiteY4" fmla="*/ 276465 h 9699296"/>
              <a:gd name="connsiteX5" fmla="*/ 8794590 w 10472900"/>
              <a:gd name="connsiteY5" fmla="*/ 2131056 h 9699296"/>
              <a:gd name="connsiteX6" fmla="*/ 10138055 w 10472900"/>
              <a:gd name="connsiteY6" fmla="*/ 4271690 h 9699296"/>
              <a:gd name="connsiteX7" fmla="*/ 10435821 w 10472900"/>
              <a:gd name="connsiteY7" fmla="*/ 6496730 h 9699296"/>
              <a:gd name="connsiteX8" fmla="*/ 9497975 w 10472900"/>
              <a:gd name="connsiteY8" fmla="*/ 8067622 h 9699296"/>
              <a:gd name="connsiteX9" fmla="*/ 6363224 w 10472900"/>
              <a:gd name="connsiteY9" fmla="*/ 9324336 h 9699296"/>
              <a:gd name="connsiteX10" fmla="*/ 1948313 w 10472900"/>
              <a:gd name="connsiteY10" fmla="*/ 9668994 h 9699296"/>
              <a:gd name="connsiteX11" fmla="*/ 384455 w 10472900"/>
              <a:gd name="connsiteY11" fmla="*/ 8691290 h 9699296"/>
              <a:gd name="connsiteX12" fmla="*/ 25728 w 10472900"/>
              <a:gd name="connsiteY12" fmla="*/ 6714779 h 9699296"/>
              <a:gd name="connsiteX13" fmla="*/ 888547 w 10472900"/>
              <a:gd name="connsiteY13" fmla="*/ 4459259 h 9699296"/>
              <a:gd name="connsiteX0" fmla="*/ 888547 w 10470807"/>
              <a:gd name="connsiteY0" fmla="*/ 4459259 h 9698829"/>
              <a:gd name="connsiteX1" fmla="*/ 2182775 w 10470807"/>
              <a:gd name="connsiteY1" fmla="*/ 2398342 h 9698829"/>
              <a:gd name="connsiteX2" fmla="*/ 3265987 w 10470807"/>
              <a:gd name="connsiteY2" fmla="*/ 998607 h 9698829"/>
              <a:gd name="connsiteX3" fmla="*/ 4670411 w 10470807"/>
              <a:gd name="connsiteY3" fmla="*/ 81862 h 9698829"/>
              <a:gd name="connsiteX4" fmla="*/ 6750085 w 10470807"/>
              <a:gd name="connsiteY4" fmla="*/ 276465 h 9698829"/>
              <a:gd name="connsiteX5" fmla="*/ 8794590 w 10470807"/>
              <a:gd name="connsiteY5" fmla="*/ 2131056 h 9698829"/>
              <a:gd name="connsiteX6" fmla="*/ 10138055 w 10470807"/>
              <a:gd name="connsiteY6" fmla="*/ 4271690 h 9698829"/>
              <a:gd name="connsiteX7" fmla="*/ 10435821 w 10470807"/>
              <a:gd name="connsiteY7" fmla="*/ 6496730 h 9698829"/>
              <a:gd name="connsiteX8" fmla="*/ 9528455 w 10470807"/>
              <a:gd name="connsiteY8" fmla="*/ 8098102 h 9698829"/>
              <a:gd name="connsiteX9" fmla="*/ 6363224 w 10470807"/>
              <a:gd name="connsiteY9" fmla="*/ 9324336 h 9698829"/>
              <a:gd name="connsiteX10" fmla="*/ 1948313 w 10470807"/>
              <a:gd name="connsiteY10" fmla="*/ 9668994 h 9698829"/>
              <a:gd name="connsiteX11" fmla="*/ 384455 w 10470807"/>
              <a:gd name="connsiteY11" fmla="*/ 8691290 h 9698829"/>
              <a:gd name="connsiteX12" fmla="*/ 25728 w 10470807"/>
              <a:gd name="connsiteY12" fmla="*/ 6714779 h 9698829"/>
              <a:gd name="connsiteX13" fmla="*/ 888547 w 10470807"/>
              <a:gd name="connsiteY13" fmla="*/ 4459259 h 9698829"/>
              <a:gd name="connsiteX0" fmla="*/ 888547 w 10498024"/>
              <a:gd name="connsiteY0" fmla="*/ 4459259 h 9698829"/>
              <a:gd name="connsiteX1" fmla="*/ 2182775 w 10498024"/>
              <a:gd name="connsiteY1" fmla="*/ 2398342 h 9698829"/>
              <a:gd name="connsiteX2" fmla="*/ 3265987 w 10498024"/>
              <a:gd name="connsiteY2" fmla="*/ 998607 h 9698829"/>
              <a:gd name="connsiteX3" fmla="*/ 4670411 w 10498024"/>
              <a:gd name="connsiteY3" fmla="*/ 81862 h 9698829"/>
              <a:gd name="connsiteX4" fmla="*/ 6750085 w 10498024"/>
              <a:gd name="connsiteY4" fmla="*/ 276465 h 9698829"/>
              <a:gd name="connsiteX5" fmla="*/ 8794590 w 10498024"/>
              <a:gd name="connsiteY5" fmla="*/ 2131056 h 9698829"/>
              <a:gd name="connsiteX6" fmla="*/ 10138055 w 10498024"/>
              <a:gd name="connsiteY6" fmla="*/ 4271690 h 9698829"/>
              <a:gd name="connsiteX7" fmla="*/ 10466301 w 10498024"/>
              <a:gd name="connsiteY7" fmla="*/ 6496730 h 9698829"/>
              <a:gd name="connsiteX8" fmla="*/ 9528455 w 10498024"/>
              <a:gd name="connsiteY8" fmla="*/ 8098102 h 9698829"/>
              <a:gd name="connsiteX9" fmla="*/ 6363224 w 10498024"/>
              <a:gd name="connsiteY9" fmla="*/ 9324336 h 9698829"/>
              <a:gd name="connsiteX10" fmla="*/ 1948313 w 10498024"/>
              <a:gd name="connsiteY10" fmla="*/ 9668994 h 9698829"/>
              <a:gd name="connsiteX11" fmla="*/ 384455 w 10498024"/>
              <a:gd name="connsiteY11" fmla="*/ 8691290 h 9698829"/>
              <a:gd name="connsiteX12" fmla="*/ 25728 w 10498024"/>
              <a:gd name="connsiteY12" fmla="*/ 6714779 h 9698829"/>
              <a:gd name="connsiteX13" fmla="*/ 888547 w 10498024"/>
              <a:gd name="connsiteY13" fmla="*/ 4459259 h 9698829"/>
              <a:gd name="connsiteX0" fmla="*/ 888547 w 10498024"/>
              <a:gd name="connsiteY0" fmla="*/ 4459259 h 9698829"/>
              <a:gd name="connsiteX1" fmla="*/ 2182775 w 10498024"/>
              <a:gd name="connsiteY1" fmla="*/ 2398342 h 9698829"/>
              <a:gd name="connsiteX2" fmla="*/ 3265987 w 10498024"/>
              <a:gd name="connsiteY2" fmla="*/ 998607 h 9698829"/>
              <a:gd name="connsiteX3" fmla="*/ 4670411 w 10498024"/>
              <a:gd name="connsiteY3" fmla="*/ 81862 h 9698829"/>
              <a:gd name="connsiteX4" fmla="*/ 6750085 w 10498024"/>
              <a:gd name="connsiteY4" fmla="*/ 276465 h 9698829"/>
              <a:gd name="connsiteX5" fmla="*/ 8794590 w 10498024"/>
              <a:gd name="connsiteY5" fmla="*/ 2131056 h 9698829"/>
              <a:gd name="connsiteX6" fmla="*/ 10138055 w 10498024"/>
              <a:gd name="connsiteY6" fmla="*/ 4271690 h 9698829"/>
              <a:gd name="connsiteX7" fmla="*/ 10466301 w 10498024"/>
              <a:gd name="connsiteY7" fmla="*/ 6496730 h 9698829"/>
              <a:gd name="connsiteX8" fmla="*/ 9528455 w 10498024"/>
              <a:gd name="connsiteY8" fmla="*/ 8098102 h 9698829"/>
              <a:gd name="connsiteX9" fmla="*/ 6363224 w 10498024"/>
              <a:gd name="connsiteY9" fmla="*/ 9324336 h 9698829"/>
              <a:gd name="connsiteX10" fmla="*/ 1948313 w 10498024"/>
              <a:gd name="connsiteY10" fmla="*/ 9668994 h 9698829"/>
              <a:gd name="connsiteX11" fmla="*/ 384455 w 10498024"/>
              <a:gd name="connsiteY11" fmla="*/ 8691290 h 9698829"/>
              <a:gd name="connsiteX12" fmla="*/ 25728 w 10498024"/>
              <a:gd name="connsiteY12" fmla="*/ 6714779 h 9698829"/>
              <a:gd name="connsiteX13" fmla="*/ 888547 w 10498024"/>
              <a:gd name="connsiteY13" fmla="*/ 4459259 h 9698829"/>
              <a:gd name="connsiteX0" fmla="*/ 888547 w 10498024"/>
              <a:gd name="connsiteY0" fmla="*/ 4457790 h 9697360"/>
              <a:gd name="connsiteX1" fmla="*/ 2182775 w 10498024"/>
              <a:gd name="connsiteY1" fmla="*/ 2396873 h 9697360"/>
              <a:gd name="connsiteX2" fmla="*/ 3265987 w 10498024"/>
              <a:gd name="connsiteY2" fmla="*/ 997138 h 9697360"/>
              <a:gd name="connsiteX3" fmla="*/ 4670411 w 10498024"/>
              <a:gd name="connsiteY3" fmla="*/ 80393 h 9697360"/>
              <a:gd name="connsiteX4" fmla="*/ 6750085 w 10498024"/>
              <a:gd name="connsiteY4" fmla="*/ 274996 h 9697360"/>
              <a:gd name="connsiteX5" fmla="*/ 8794590 w 10498024"/>
              <a:gd name="connsiteY5" fmla="*/ 2099107 h 9697360"/>
              <a:gd name="connsiteX6" fmla="*/ 10138055 w 10498024"/>
              <a:gd name="connsiteY6" fmla="*/ 4270221 h 9697360"/>
              <a:gd name="connsiteX7" fmla="*/ 10466301 w 10498024"/>
              <a:gd name="connsiteY7" fmla="*/ 6495261 h 9697360"/>
              <a:gd name="connsiteX8" fmla="*/ 9528455 w 10498024"/>
              <a:gd name="connsiteY8" fmla="*/ 8096633 h 9697360"/>
              <a:gd name="connsiteX9" fmla="*/ 6363224 w 10498024"/>
              <a:gd name="connsiteY9" fmla="*/ 9322867 h 9697360"/>
              <a:gd name="connsiteX10" fmla="*/ 1948313 w 10498024"/>
              <a:gd name="connsiteY10" fmla="*/ 9667525 h 9697360"/>
              <a:gd name="connsiteX11" fmla="*/ 384455 w 10498024"/>
              <a:gd name="connsiteY11" fmla="*/ 8689821 h 9697360"/>
              <a:gd name="connsiteX12" fmla="*/ 25728 w 10498024"/>
              <a:gd name="connsiteY12" fmla="*/ 6713310 h 9697360"/>
              <a:gd name="connsiteX13" fmla="*/ 888547 w 10498024"/>
              <a:gd name="connsiteY13" fmla="*/ 4457790 h 9697360"/>
              <a:gd name="connsiteX0" fmla="*/ 888547 w 10498024"/>
              <a:gd name="connsiteY0" fmla="*/ 4457790 h 9566882"/>
              <a:gd name="connsiteX1" fmla="*/ 2182775 w 10498024"/>
              <a:gd name="connsiteY1" fmla="*/ 2396873 h 9566882"/>
              <a:gd name="connsiteX2" fmla="*/ 3265987 w 10498024"/>
              <a:gd name="connsiteY2" fmla="*/ 997138 h 9566882"/>
              <a:gd name="connsiteX3" fmla="*/ 4670411 w 10498024"/>
              <a:gd name="connsiteY3" fmla="*/ 80393 h 9566882"/>
              <a:gd name="connsiteX4" fmla="*/ 6750085 w 10498024"/>
              <a:gd name="connsiteY4" fmla="*/ 274996 h 9566882"/>
              <a:gd name="connsiteX5" fmla="*/ 8794590 w 10498024"/>
              <a:gd name="connsiteY5" fmla="*/ 2099107 h 9566882"/>
              <a:gd name="connsiteX6" fmla="*/ 10138055 w 10498024"/>
              <a:gd name="connsiteY6" fmla="*/ 4270221 h 9566882"/>
              <a:gd name="connsiteX7" fmla="*/ 10466301 w 10498024"/>
              <a:gd name="connsiteY7" fmla="*/ 6495261 h 9566882"/>
              <a:gd name="connsiteX8" fmla="*/ 9528455 w 10498024"/>
              <a:gd name="connsiteY8" fmla="*/ 8096633 h 9566882"/>
              <a:gd name="connsiteX9" fmla="*/ 6363224 w 10498024"/>
              <a:gd name="connsiteY9" fmla="*/ 9322867 h 9566882"/>
              <a:gd name="connsiteX10" fmla="*/ 1995825 w 10498024"/>
              <a:gd name="connsiteY10" fmla="*/ 9517592 h 9566882"/>
              <a:gd name="connsiteX11" fmla="*/ 384455 w 10498024"/>
              <a:gd name="connsiteY11" fmla="*/ 8689821 h 9566882"/>
              <a:gd name="connsiteX12" fmla="*/ 25728 w 10498024"/>
              <a:gd name="connsiteY12" fmla="*/ 6713310 h 9566882"/>
              <a:gd name="connsiteX13" fmla="*/ 888547 w 10498024"/>
              <a:gd name="connsiteY13" fmla="*/ 4457790 h 9566882"/>
              <a:gd name="connsiteX0" fmla="*/ 915003 w 10524480"/>
              <a:gd name="connsiteY0" fmla="*/ 4457790 h 9584889"/>
              <a:gd name="connsiteX1" fmla="*/ 2209231 w 10524480"/>
              <a:gd name="connsiteY1" fmla="*/ 2396873 h 9584889"/>
              <a:gd name="connsiteX2" fmla="*/ 3292443 w 10524480"/>
              <a:gd name="connsiteY2" fmla="*/ 997138 h 9584889"/>
              <a:gd name="connsiteX3" fmla="*/ 4696867 w 10524480"/>
              <a:gd name="connsiteY3" fmla="*/ 80393 h 9584889"/>
              <a:gd name="connsiteX4" fmla="*/ 6776541 w 10524480"/>
              <a:gd name="connsiteY4" fmla="*/ 274996 h 9584889"/>
              <a:gd name="connsiteX5" fmla="*/ 8821046 w 10524480"/>
              <a:gd name="connsiteY5" fmla="*/ 2099107 h 9584889"/>
              <a:gd name="connsiteX6" fmla="*/ 10164511 w 10524480"/>
              <a:gd name="connsiteY6" fmla="*/ 4270221 h 9584889"/>
              <a:gd name="connsiteX7" fmla="*/ 10492757 w 10524480"/>
              <a:gd name="connsiteY7" fmla="*/ 6495261 h 9584889"/>
              <a:gd name="connsiteX8" fmla="*/ 9554911 w 10524480"/>
              <a:gd name="connsiteY8" fmla="*/ 8096633 h 9584889"/>
              <a:gd name="connsiteX9" fmla="*/ 6389680 w 10524480"/>
              <a:gd name="connsiteY9" fmla="*/ 9322867 h 9584889"/>
              <a:gd name="connsiteX10" fmla="*/ 2022281 w 10524480"/>
              <a:gd name="connsiteY10" fmla="*/ 9517592 h 9584889"/>
              <a:gd name="connsiteX11" fmla="*/ 301169 w 10524480"/>
              <a:gd name="connsiteY11" fmla="*/ 8446058 h 9584889"/>
              <a:gd name="connsiteX12" fmla="*/ 52184 w 10524480"/>
              <a:gd name="connsiteY12" fmla="*/ 6713310 h 9584889"/>
              <a:gd name="connsiteX13" fmla="*/ 915003 w 10524480"/>
              <a:gd name="connsiteY13" fmla="*/ 4457790 h 9584889"/>
              <a:gd name="connsiteX0" fmla="*/ 903255 w 10512732"/>
              <a:gd name="connsiteY0" fmla="*/ 4457790 h 9584889"/>
              <a:gd name="connsiteX1" fmla="*/ 2197483 w 10512732"/>
              <a:gd name="connsiteY1" fmla="*/ 2396873 h 9584889"/>
              <a:gd name="connsiteX2" fmla="*/ 3280695 w 10512732"/>
              <a:gd name="connsiteY2" fmla="*/ 997138 h 9584889"/>
              <a:gd name="connsiteX3" fmla="*/ 4685119 w 10512732"/>
              <a:gd name="connsiteY3" fmla="*/ 80393 h 9584889"/>
              <a:gd name="connsiteX4" fmla="*/ 6764793 w 10512732"/>
              <a:gd name="connsiteY4" fmla="*/ 274996 h 9584889"/>
              <a:gd name="connsiteX5" fmla="*/ 8809298 w 10512732"/>
              <a:gd name="connsiteY5" fmla="*/ 2099107 h 9584889"/>
              <a:gd name="connsiteX6" fmla="*/ 10152763 w 10512732"/>
              <a:gd name="connsiteY6" fmla="*/ 4270221 h 9584889"/>
              <a:gd name="connsiteX7" fmla="*/ 10481009 w 10512732"/>
              <a:gd name="connsiteY7" fmla="*/ 6495261 h 9584889"/>
              <a:gd name="connsiteX8" fmla="*/ 9543163 w 10512732"/>
              <a:gd name="connsiteY8" fmla="*/ 8096633 h 9584889"/>
              <a:gd name="connsiteX9" fmla="*/ 6377932 w 10512732"/>
              <a:gd name="connsiteY9" fmla="*/ 9322867 h 9584889"/>
              <a:gd name="connsiteX10" fmla="*/ 2010533 w 10512732"/>
              <a:gd name="connsiteY10" fmla="*/ 9517592 h 9584889"/>
              <a:gd name="connsiteX11" fmla="*/ 289421 w 10512732"/>
              <a:gd name="connsiteY11" fmla="*/ 8446058 h 9584889"/>
              <a:gd name="connsiteX12" fmla="*/ 56273 w 10512732"/>
              <a:gd name="connsiteY12" fmla="*/ 6663333 h 9584889"/>
              <a:gd name="connsiteX13" fmla="*/ 903255 w 10512732"/>
              <a:gd name="connsiteY13" fmla="*/ 4457790 h 9584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512732" h="9584889">
                <a:moveTo>
                  <a:pt x="903255" y="4457790"/>
                </a:moveTo>
                <a:cubicBezTo>
                  <a:pt x="1260123" y="3746713"/>
                  <a:pt x="1801243" y="2973648"/>
                  <a:pt x="2197483" y="2396873"/>
                </a:cubicBezTo>
                <a:cubicBezTo>
                  <a:pt x="2593723" y="1820098"/>
                  <a:pt x="2866089" y="1383218"/>
                  <a:pt x="3280695" y="997138"/>
                </a:cubicBezTo>
                <a:cubicBezTo>
                  <a:pt x="3695301" y="611058"/>
                  <a:pt x="4104436" y="200750"/>
                  <a:pt x="4685119" y="80393"/>
                </a:cubicBezTo>
                <a:cubicBezTo>
                  <a:pt x="5265802" y="-39964"/>
                  <a:pt x="6077430" y="-61456"/>
                  <a:pt x="6764793" y="274996"/>
                </a:cubicBezTo>
                <a:cubicBezTo>
                  <a:pt x="7452156" y="611448"/>
                  <a:pt x="8244636" y="1433236"/>
                  <a:pt x="8809298" y="2099107"/>
                </a:cubicBezTo>
                <a:cubicBezTo>
                  <a:pt x="9373960" y="2764978"/>
                  <a:pt x="9874145" y="3537529"/>
                  <a:pt x="10152763" y="4270221"/>
                </a:cubicBezTo>
                <a:cubicBezTo>
                  <a:pt x="10431381" y="5002913"/>
                  <a:pt x="10582609" y="5857526"/>
                  <a:pt x="10481009" y="6495261"/>
                </a:cubicBezTo>
                <a:cubicBezTo>
                  <a:pt x="10379409" y="7132996"/>
                  <a:pt x="10227009" y="7625365"/>
                  <a:pt x="9543163" y="8096633"/>
                </a:cubicBezTo>
                <a:cubicBezTo>
                  <a:pt x="8859317" y="8567901"/>
                  <a:pt x="7633370" y="9086041"/>
                  <a:pt x="6377932" y="9322867"/>
                </a:cubicBezTo>
                <a:cubicBezTo>
                  <a:pt x="5122494" y="9559693"/>
                  <a:pt x="3025285" y="9663727"/>
                  <a:pt x="2010533" y="9517592"/>
                </a:cubicBezTo>
                <a:cubicBezTo>
                  <a:pt x="995781" y="9371457"/>
                  <a:pt x="609852" y="8938427"/>
                  <a:pt x="289421" y="8446058"/>
                </a:cubicBezTo>
                <a:cubicBezTo>
                  <a:pt x="-31010" y="7953689"/>
                  <a:pt x="-46033" y="7328044"/>
                  <a:pt x="56273" y="6663333"/>
                </a:cubicBezTo>
                <a:cubicBezTo>
                  <a:pt x="158579" y="5998622"/>
                  <a:pt x="546387" y="5168867"/>
                  <a:pt x="903255" y="4457790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7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2552-C8CA-434A-A9D0-8CE07E8B1FB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6317-B700-4B96-91FC-60D86F167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480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2552-C8CA-434A-A9D0-8CE07E8B1FB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6317-B700-4B96-91FC-60D86F167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297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2552-C8CA-434A-A9D0-8CE07E8B1FB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6317-B700-4B96-91FC-60D86F167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684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2552-C8CA-434A-A9D0-8CE07E8B1FB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6317-B700-4B96-91FC-60D86F167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596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651" y="1305725"/>
            <a:ext cx="3068320" cy="131127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64560" y="1825625"/>
            <a:ext cx="416082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36560" y="1825625"/>
            <a:ext cx="393192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2552-C8CA-434A-A9D0-8CE07E8B1FB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6317-B700-4B96-91FC-60D86F167BB9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 flipV="1">
            <a:off x="7830971" y="1208427"/>
            <a:ext cx="0" cy="5399669"/>
          </a:xfrm>
          <a:prstGeom prst="line">
            <a:avLst/>
          </a:prstGeom>
          <a:ln w="9525" cap="flat" cmpd="sng" algn="ctr">
            <a:solidFill>
              <a:schemeClr val="bg1">
                <a:lumMod val="95000"/>
                <a:alpha val="2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570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 userDrawn="1"/>
        </p:nvSpPr>
        <p:spPr>
          <a:xfrm rot="13623334">
            <a:off x="-235716" y="-306305"/>
            <a:ext cx="5397834" cy="5670717"/>
          </a:xfrm>
          <a:custGeom>
            <a:avLst/>
            <a:gdLst>
              <a:gd name="connsiteX0" fmla="*/ 1024690 w 10481234"/>
              <a:gd name="connsiteY0" fmla="*/ 4322812 h 9742528"/>
              <a:gd name="connsiteX1" fmla="*/ 2196998 w 10481234"/>
              <a:gd name="connsiteY1" fmla="*/ 2353335 h 9742528"/>
              <a:gd name="connsiteX2" fmla="*/ 3463090 w 10481234"/>
              <a:gd name="connsiteY2" fmla="*/ 923120 h 9742528"/>
              <a:gd name="connsiteX3" fmla="*/ 4776074 w 10481234"/>
              <a:gd name="connsiteY3" fmla="*/ 219735 h 9742528"/>
              <a:gd name="connsiteX4" fmla="*/ 6417305 w 10481234"/>
              <a:gd name="connsiteY4" fmla="*/ 172843 h 9742528"/>
              <a:gd name="connsiteX5" fmla="*/ 8808813 w 10481234"/>
              <a:gd name="connsiteY5" fmla="*/ 2329889 h 9742528"/>
              <a:gd name="connsiteX6" fmla="*/ 10121798 w 10481234"/>
              <a:gd name="connsiteY6" fmla="*/ 4440043 h 9742528"/>
              <a:gd name="connsiteX7" fmla="*/ 10450044 w 10481234"/>
              <a:gd name="connsiteY7" fmla="*/ 6268843 h 9742528"/>
              <a:gd name="connsiteX8" fmla="*/ 9512198 w 10481234"/>
              <a:gd name="connsiteY8" fmla="*/ 8144535 h 9742528"/>
              <a:gd name="connsiteX9" fmla="*/ 6346967 w 10481234"/>
              <a:gd name="connsiteY9" fmla="*/ 9340289 h 9742528"/>
              <a:gd name="connsiteX10" fmla="*/ 1962536 w 10481234"/>
              <a:gd name="connsiteY10" fmla="*/ 9715427 h 9742528"/>
              <a:gd name="connsiteX11" fmla="*/ 368198 w 10481234"/>
              <a:gd name="connsiteY11" fmla="*/ 8707243 h 9742528"/>
              <a:gd name="connsiteX12" fmla="*/ 39951 w 10481234"/>
              <a:gd name="connsiteY12" fmla="*/ 6761212 h 9742528"/>
              <a:gd name="connsiteX13" fmla="*/ 1024690 w 10481234"/>
              <a:gd name="connsiteY13" fmla="*/ 4322812 h 9742528"/>
              <a:gd name="connsiteX0" fmla="*/ 1024690 w 10481234"/>
              <a:gd name="connsiteY0" fmla="*/ 4187567 h 9607283"/>
              <a:gd name="connsiteX1" fmla="*/ 2196998 w 10481234"/>
              <a:gd name="connsiteY1" fmla="*/ 2218090 h 9607283"/>
              <a:gd name="connsiteX2" fmla="*/ 3463090 w 10481234"/>
              <a:gd name="connsiteY2" fmla="*/ 787875 h 9607283"/>
              <a:gd name="connsiteX3" fmla="*/ 4776074 w 10481234"/>
              <a:gd name="connsiteY3" fmla="*/ 84490 h 9607283"/>
              <a:gd name="connsiteX4" fmla="*/ 6581428 w 10481234"/>
              <a:gd name="connsiteY4" fmla="*/ 248613 h 9607283"/>
              <a:gd name="connsiteX5" fmla="*/ 8808813 w 10481234"/>
              <a:gd name="connsiteY5" fmla="*/ 2194644 h 9607283"/>
              <a:gd name="connsiteX6" fmla="*/ 10121798 w 10481234"/>
              <a:gd name="connsiteY6" fmla="*/ 4304798 h 9607283"/>
              <a:gd name="connsiteX7" fmla="*/ 10450044 w 10481234"/>
              <a:gd name="connsiteY7" fmla="*/ 6133598 h 9607283"/>
              <a:gd name="connsiteX8" fmla="*/ 9512198 w 10481234"/>
              <a:gd name="connsiteY8" fmla="*/ 8009290 h 9607283"/>
              <a:gd name="connsiteX9" fmla="*/ 6346967 w 10481234"/>
              <a:gd name="connsiteY9" fmla="*/ 9205044 h 9607283"/>
              <a:gd name="connsiteX10" fmla="*/ 1962536 w 10481234"/>
              <a:gd name="connsiteY10" fmla="*/ 9580182 h 9607283"/>
              <a:gd name="connsiteX11" fmla="*/ 368198 w 10481234"/>
              <a:gd name="connsiteY11" fmla="*/ 8571998 h 9607283"/>
              <a:gd name="connsiteX12" fmla="*/ 39951 w 10481234"/>
              <a:gd name="connsiteY12" fmla="*/ 6625967 h 9607283"/>
              <a:gd name="connsiteX13" fmla="*/ 1024690 w 10481234"/>
              <a:gd name="connsiteY13" fmla="*/ 4187567 h 9607283"/>
              <a:gd name="connsiteX0" fmla="*/ 1024690 w 10481234"/>
              <a:gd name="connsiteY0" fmla="*/ 4187567 h 9607283"/>
              <a:gd name="connsiteX1" fmla="*/ 2196998 w 10481234"/>
              <a:gd name="connsiteY1" fmla="*/ 2218090 h 9607283"/>
              <a:gd name="connsiteX2" fmla="*/ 3463090 w 10481234"/>
              <a:gd name="connsiteY2" fmla="*/ 787875 h 9607283"/>
              <a:gd name="connsiteX3" fmla="*/ 4776074 w 10481234"/>
              <a:gd name="connsiteY3" fmla="*/ 84490 h 9607283"/>
              <a:gd name="connsiteX4" fmla="*/ 6581428 w 10481234"/>
              <a:gd name="connsiteY4" fmla="*/ 248613 h 9607283"/>
              <a:gd name="connsiteX5" fmla="*/ 8808813 w 10481234"/>
              <a:gd name="connsiteY5" fmla="*/ 2194644 h 9607283"/>
              <a:gd name="connsiteX6" fmla="*/ 10121798 w 10481234"/>
              <a:gd name="connsiteY6" fmla="*/ 4304798 h 9607283"/>
              <a:gd name="connsiteX7" fmla="*/ 10450044 w 10481234"/>
              <a:gd name="connsiteY7" fmla="*/ 6438398 h 9607283"/>
              <a:gd name="connsiteX8" fmla="*/ 9512198 w 10481234"/>
              <a:gd name="connsiteY8" fmla="*/ 8009290 h 9607283"/>
              <a:gd name="connsiteX9" fmla="*/ 6346967 w 10481234"/>
              <a:gd name="connsiteY9" fmla="*/ 9205044 h 9607283"/>
              <a:gd name="connsiteX10" fmla="*/ 1962536 w 10481234"/>
              <a:gd name="connsiteY10" fmla="*/ 9580182 h 9607283"/>
              <a:gd name="connsiteX11" fmla="*/ 368198 w 10481234"/>
              <a:gd name="connsiteY11" fmla="*/ 8571998 h 9607283"/>
              <a:gd name="connsiteX12" fmla="*/ 39951 w 10481234"/>
              <a:gd name="connsiteY12" fmla="*/ 6625967 h 9607283"/>
              <a:gd name="connsiteX13" fmla="*/ 1024690 w 10481234"/>
              <a:gd name="connsiteY13" fmla="*/ 4187567 h 9607283"/>
              <a:gd name="connsiteX0" fmla="*/ 1024690 w 10487123"/>
              <a:gd name="connsiteY0" fmla="*/ 4187567 h 9607283"/>
              <a:gd name="connsiteX1" fmla="*/ 2196998 w 10487123"/>
              <a:gd name="connsiteY1" fmla="*/ 2218090 h 9607283"/>
              <a:gd name="connsiteX2" fmla="*/ 3463090 w 10487123"/>
              <a:gd name="connsiteY2" fmla="*/ 787875 h 9607283"/>
              <a:gd name="connsiteX3" fmla="*/ 4776074 w 10487123"/>
              <a:gd name="connsiteY3" fmla="*/ 84490 h 9607283"/>
              <a:gd name="connsiteX4" fmla="*/ 6581428 w 10487123"/>
              <a:gd name="connsiteY4" fmla="*/ 248613 h 9607283"/>
              <a:gd name="connsiteX5" fmla="*/ 8808813 w 10487123"/>
              <a:gd name="connsiteY5" fmla="*/ 2194644 h 9607283"/>
              <a:gd name="connsiteX6" fmla="*/ 10152278 w 10487123"/>
              <a:gd name="connsiteY6" fmla="*/ 4213358 h 9607283"/>
              <a:gd name="connsiteX7" fmla="*/ 10450044 w 10487123"/>
              <a:gd name="connsiteY7" fmla="*/ 6438398 h 9607283"/>
              <a:gd name="connsiteX8" fmla="*/ 9512198 w 10487123"/>
              <a:gd name="connsiteY8" fmla="*/ 8009290 h 9607283"/>
              <a:gd name="connsiteX9" fmla="*/ 6346967 w 10487123"/>
              <a:gd name="connsiteY9" fmla="*/ 9205044 h 9607283"/>
              <a:gd name="connsiteX10" fmla="*/ 1962536 w 10487123"/>
              <a:gd name="connsiteY10" fmla="*/ 9580182 h 9607283"/>
              <a:gd name="connsiteX11" fmla="*/ 368198 w 10487123"/>
              <a:gd name="connsiteY11" fmla="*/ 8571998 h 9607283"/>
              <a:gd name="connsiteX12" fmla="*/ 39951 w 10487123"/>
              <a:gd name="connsiteY12" fmla="*/ 6625967 h 9607283"/>
              <a:gd name="connsiteX13" fmla="*/ 1024690 w 10487123"/>
              <a:gd name="connsiteY13" fmla="*/ 4187567 h 9607283"/>
              <a:gd name="connsiteX0" fmla="*/ 1024690 w 10487123"/>
              <a:gd name="connsiteY0" fmla="*/ 4180718 h 9600434"/>
              <a:gd name="connsiteX1" fmla="*/ 2196998 w 10487123"/>
              <a:gd name="connsiteY1" fmla="*/ 2211241 h 9600434"/>
              <a:gd name="connsiteX2" fmla="*/ 3463090 w 10487123"/>
              <a:gd name="connsiteY2" fmla="*/ 781026 h 9600434"/>
              <a:gd name="connsiteX3" fmla="*/ 4776074 w 10487123"/>
              <a:gd name="connsiteY3" fmla="*/ 77641 h 9600434"/>
              <a:gd name="connsiteX4" fmla="*/ 6581428 w 10487123"/>
              <a:gd name="connsiteY4" fmla="*/ 241764 h 9600434"/>
              <a:gd name="connsiteX5" fmla="*/ 8808813 w 10487123"/>
              <a:gd name="connsiteY5" fmla="*/ 2065875 h 9600434"/>
              <a:gd name="connsiteX6" fmla="*/ 10152278 w 10487123"/>
              <a:gd name="connsiteY6" fmla="*/ 4206509 h 9600434"/>
              <a:gd name="connsiteX7" fmla="*/ 10450044 w 10487123"/>
              <a:gd name="connsiteY7" fmla="*/ 6431549 h 9600434"/>
              <a:gd name="connsiteX8" fmla="*/ 9512198 w 10487123"/>
              <a:gd name="connsiteY8" fmla="*/ 8002441 h 9600434"/>
              <a:gd name="connsiteX9" fmla="*/ 6346967 w 10487123"/>
              <a:gd name="connsiteY9" fmla="*/ 9198195 h 9600434"/>
              <a:gd name="connsiteX10" fmla="*/ 1962536 w 10487123"/>
              <a:gd name="connsiteY10" fmla="*/ 9573333 h 9600434"/>
              <a:gd name="connsiteX11" fmla="*/ 368198 w 10487123"/>
              <a:gd name="connsiteY11" fmla="*/ 8565149 h 9600434"/>
              <a:gd name="connsiteX12" fmla="*/ 39951 w 10487123"/>
              <a:gd name="connsiteY12" fmla="*/ 6619118 h 9600434"/>
              <a:gd name="connsiteX13" fmla="*/ 1024690 w 10487123"/>
              <a:gd name="connsiteY13" fmla="*/ 4180718 h 9600434"/>
              <a:gd name="connsiteX0" fmla="*/ 1024690 w 10487123"/>
              <a:gd name="connsiteY0" fmla="*/ 4196341 h 9616057"/>
              <a:gd name="connsiteX1" fmla="*/ 2196998 w 10487123"/>
              <a:gd name="connsiteY1" fmla="*/ 2226864 h 9616057"/>
              <a:gd name="connsiteX2" fmla="*/ 3463090 w 10487123"/>
              <a:gd name="connsiteY2" fmla="*/ 796649 h 9616057"/>
              <a:gd name="connsiteX3" fmla="*/ 4776074 w 10487123"/>
              <a:gd name="connsiteY3" fmla="*/ 93264 h 9616057"/>
              <a:gd name="connsiteX4" fmla="*/ 6764308 w 10487123"/>
              <a:gd name="connsiteY4" fmla="*/ 226907 h 9616057"/>
              <a:gd name="connsiteX5" fmla="*/ 8808813 w 10487123"/>
              <a:gd name="connsiteY5" fmla="*/ 2081498 h 9616057"/>
              <a:gd name="connsiteX6" fmla="*/ 10152278 w 10487123"/>
              <a:gd name="connsiteY6" fmla="*/ 4222132 h 9616057"/>
              <a:gd name="connsiteX7" fmla="*/ 10450044 w 10487123"/>
              <a:gd name="connsiteY7" fmla="*/ 6447172 h 9616057"/>
              <a:gd name="connsiteX8" fmla="*/ 9512198 w 10487123"/>
              <a:gd name="connsiteY8" fmla="*/ 8018064 h 9616057"/>
              <a:gd name="connsiteX9" fmla="*/ 6346967 w 10487123"/>
              <a:gd name="connsiteY9" fmla="*/ 9213818 h 9616057"/>
              <a:gd name="connsiteX10" fmla="*/ 1962536 w 10487123"/>
              <a:gd name="connsiteY10" fmla="*/ 9588956 h 9616057"/>
              <a:gd name="connsiteX11" fmla="*/ 368198 w 10487123"/>
              <a:gd name="connsiteY11" fmla="*/ 8580772 h 9616057"/>
              <a:gd name="connsiteX12" fmla="*/ 39951 w 10487123"/>
              <a:gd name="connsiteY12" fmla="*/ 6634741 h 9616057"/>
              <a:gd name="connsiteX13" fmla="*/ 1024690 w 10487123"/>
              <a:gd name="connsiteY13" fmla="*/ 4196341 h 9616057"/>
              <a:gd name="connsiteX0" fmla="*/ 1024690 w 10487123"/>
              <a:gd name="connsiteY0" fmla="*/ 4235001 h 9654717"/>
              <a:gd name="connsiteX1" fmla="*/ 2196998 w 10487123"/>
              <a:gd name="connsiteY1" fmla="*/ 2265524 h 9654717"/>
              <a:gd name="connsiteX2" fmla="*/ 3463090 w 10487123"/>
              <a:gd name="connsiteY2" fmla="*/ 835309 h 9654717"/>
              <a:gd name="connsiteX3" fmla="*/ 4684634 w 10487123"/>
              <a:gd name="connsiteY3" fmla="*/ 70964 h 9654717"/>
              <a:gd name="connsiteX4" fmla="*/ 6764308 w 10487123"/>
              <a:gd name="connsiteY4" fmla="*/ 265567 h 9654717"/>
              <a:gd name="connsiteX5" fmla="*/ 8808813 w 10487123"/>
              <a:gd name="connsiteY5" fmla="*/ 2120158 h 9654717"/>
              <a:gd name="connsiteX6" fmla="*/ 10152278 w 10487123"/>
              <a:gd name="connsiteY6" fmla="*/ 4260792 h 9654717"/>
              <a:gd name="connsiteX7" fmla="*/ 10450044 w 10487123"/>
              <a:gd name="connsiteY7" fmla="*/ 6485832 h 9654717"/>
              <a:gd name="connsiteX8" fmla="*/ 9512198 w 10487123"/>
              <a:gd name="connsiteY8" fmla="*/ 8056724 h 9654717"/>
              <a:gd name="connsiteX9" fmla="*/ 6346967 w 10487123"/>
              <a:gd name="connsiteY9" fmla="*/ 9252478 h 9654717"/>
              <a:gd name="connsiteX10" fmla="*/ 1962536 w 10487123"/>
              <a:gd name="connsiteY10" fmla="*/ 9627616 h 9654717"/>
              <a:gd name="connsiteX11" fmla="*/ 368198 w 10487123"/>
              <a:gd name="connsiteY11" fmla="*/ 8619432 h 9654717"/>
              <a:gd name="connsiteX12" fmla="*/ 39951 w 10487123"/>
              <a:gd name="connsiteY12" fmla="*/ 6673401 h 9654717"/>
              <a:gd name="connsiteX13" fmla="*/ 1024690 w 10487123"/>
              <a:gd name="connsiteY13" fmla="*/ 4235001 h 9654717"/>
              <a:gd name="connsiteX0" fmla="*/ 1024690 w 10487123"/>
              <a:gd name="connsiteY0" fmla="*/ 4245899 h 9665615"/>
              <a:gd name="connsiteX1" fmla="*/ 2196998 w 10487123"/>
              <a:gd name="connsiteY1" fmla="*/ 2276422 h 9665615"/>
              <a:gd name="connsiteX2" fmla="*/ 3280210 w 10487123"/>
              <a:gd name="connsiteY2" fmla="*/ 998607 h 9665615"/>
              <a:gd name="connsiteX3" fmla="*/ 4684634 w 10487123"/>
              <a:gd name="connsiteY3" fmla="*/ 81862 h 9665615"/>
              <a:gd name="connsiteX4" fmla="*/ 6764308 w 10487123"/>
              <a:gd name="connsiteY4" fmla="*/ 276465 h 9665615"/>
              <a:gd name="connsiteX5" fmla="*/ 8808813 w 10487123"/>
              <a:gd name="connsiteY5" fmla="*/ 2131056 h 9665615"/>
              <a:gd name="connsiteX6" fmla="*/ 10152278 w 10487123"/>
              <a:gd name="connsiteY6" fmla="*/ 4271690 h 9665615"/>
              <a:gd name="connsiteX7" fmla="*/ 10450044 w 10487123"/>
              <a:gd name="connsiteY7" fmla="*/ 6496730 h 9665615"/>
              <a:gd name="connsiteX8" fmla="*/ 9512198 w 10487123"/>
              <a:gd name="connsiteY8" fmla="*/ 8067622 h 9665615"/>
              <a:gd name="connsiteX9" fmla="*/ 6346967 w 10487123"/>
              <a:gd name="connsiteY9" fmla="*/ 9263376 h 9665615"/>
              <a:gd name="connsiteX10" fmla="*/ 1962536 w 10487123"/>
              <a:gd name="connsiteY10" fmla="*/ 9638514 h 9665615"/>
              <a:gd name="connsiteX11" fmla="*/ 368198 w 10487123"/>
              <a:gd name="connsiteY11" fmla="*/ 8630330 h 9665615"/>
              <a:gd name="connsiteX12" fmla="*/ 39951 w 10487123"/>
              <a:gd name="connsiteY12" fmla="*/ 6684299 h 9665615"/>
              <a:gd name="connsiteX13" fmla="*/ 1024690 w 10487123"/>
              <a:gd name="connsiteY13" fmla="*/ 4245899 h 9665615"/>
              <a:gd name="connsiteX0" fmla="*/ 1024690 w 10487123"/>
              <a:gd name="connsiteY0" fmla="*/ 4245899 h 9665615"/>
              <a:gd name="connsiteX1" fmla="*/ 2196998 w 10487123"/>
              <a:gd name="connsiteY1" fmla="*/ 2398342 h 9665615"/>
              <a:gd name="connsiteX2" fmla="*/ 3280210 w 10487123"/>
              <a:gd name="connsiteY2" fmla="*/ 998607 h 9665615"/>
              <a:gd name="connsiteX3" fmla="*/ 4684634 w 10487123"/>
              <a:gd name="connsiteY3" fmla="*/ 81862 h 9665615"/>
              <a:gd name="connsiteX4" fmla="*/ 6764308 w 10487123"/>
              <a:gd name="connsiteY4" fmla="*/ 276465 h 9665615"/>
              <a:gd name="connsiteX5" fmla="*/ 8808813 w 10487123"/>
              <a:gd name="connsiteY5" fmla="*/ 2131056 h 9665615"/>
              <a:gd name="connsiteX6" fmla="*/ 10152278 w 10487123"/>
              <a:gd name="connsiteY6" fmla="*/ 4271690 h 9665615"/>
              <a:gd name="connsiteX7" fmla="*/ 10450044 w 10487123"/>
              <a:gd name="connsiteY7" fmla="*/ 6496730 h 9665615"/>
              <a:gd name="connsiteX8" fmla="*/ 9512198 w 10487123"/>
              <a:gd name="connsiteY8" fmla="*/ 8067622 h 9665615"/>
              <a:gd name="connsiteX9" fmla="*/ 6346967 w 10487123"/>
              <a:gd name="connsiteY9" fmla="*/ 9263376 h 9665615"/>
              <a:gd name="connsiteX10" fmla="*/ 1962536 w 10487123"/>
              <a:gd name="connsiteY10" fmla="*/ 9638514 h 9665615"/>
              <a:gd name="connsiteX11" fmla="*/ 368198 w 10487123"/>
              <a:gd name="connsiteY11" fmla="*/ 8630330 h 9665615"/>
              <a:gd name="connsiteX12" fmla="*/ 39951 w 10487123"/>
              <a:gd name="connsiteY12" fmla="*/ 6684299 h 9665615"/>
              <a:gd name="connsiteX13" fmla="*/ 1024690 w 10487123"/>
              <a:gd name="connsiteY13" fmla="*/ 4245899 h 9665615"/>
              <a:gd name="connsiteX0" fmla="*/ 894329 w 10478682"/>
              <a:gd name="connsiteY0" fmla="*/ 4459259 h 9665615"/>
              <a:gd name="connsiteX1" fmla="*/ 2188557 w 10478682"/>
              <a:gd name="connsiteY1" fmla="*/ 2398342 h 9665615"/>
              <a:gd name="connsiteX2" fmla="*/ 3271769 w 10478682"/>
              <a:gd name="connsiteY2" fmla="*/ 998607 h 9665615"/>
              <a:gd name="connsiteX3" fmla="*/ 4676193 w 10478682"/>
              <a:gd name="connsiteY3" fmla="*/ 81862 h 9665615"/>
              <a:gd name="connsiteX4" fmla="*/ 6755867 w 10478682"/>
              <a:gd name="connsiteY4" fmla="*/ 276465 h 9665615"/>
              <a:gd name="connsiteX5" fmla="*/ 8800372 w 10478682"/>
              <a:gd name="connsiteY5" fmla="*/ 2131056 h 9665615"/>
              <a:gd name="connsiteX6" fmla="*/ 10143837 w 10478682"/>
              <a:gd name="connsiteY6" fmla="*/ 4271690 h 9665615"/>
              <a:gd name="connsiteX7" fmla="*/ 10441603 w 10478682"/>
              <a:gd name="connsiteY7" fmla="*/ 6496730 h 9665615"/>
              <a:gd name="connsiteX8" fmla="*/ 9503757 w 10478682"/>
              <a:gd name="connsiteY8" fmla="*/ 8067622 h 9665615"/>
              <a:gd name="connsiteX9" fmla="*/ 6338526 w 10478682"/>
              <a:gd name="connsiteY9" fmla="*/ 9263376 h 9665615"/>
              <a:gd name="connsiteX10" fmla="*/ 1954095 w 10478682"/>
              <a:gd name="connsiteY10" fmla="*/ 9638514 h 9665615"/>
              <a:gd name="connsiteX11" fmla="*/ 359757 w 10478682"/>
              <a:gd name="connsiteY11" fmla="*/ 8630330 h 9665615"/>
              <a:gd name="connsiteX12" fmla="*/ 31510 w 10478682"/>
              <a:gd name="connsiteY12" fmla="*/ 6684299 h 9665615"/>
              <a:gd name="connsiteX13" fmla="*/ 894329 w 10478682"/>
              <a:gd name="connsiteY13" fmla="*/ 4459259 h 9665615"/>
              <a:gd name="connsiteX0" fmla="*/ 894329 w 10478682"/>
              <a:gd name="connsiteY0" fmla="*/ 4459259 h 9665615"/>
              <a:gd name="connsiteX1" fmla="*/ 2188557 w 10478682"/>
              <a:gd name="connsiteY1" fmla="*/ 2398342 h 9665615"/>
              <a:gd name="connsiteX2" fmla="*/ 3271769 w 10478682"/>
              <a:gd name="connsiteY2" fmla="*/ 998607 h 9665615"/>
              <a:gd name="connsiteX3" fmla="*/ 4676193 w 10478682"/>
              <a:gd name="connsiteY3" fmla="*/ 81862 h 9665615"/>
              <a:gd name="connsiteX4" fmla="*/ 6755867 w 10478682"/>
              <a:gd name="connsiteY4" fmla="*/ 276465 h 9665615"/>
              <a:gd name="connsiteX5" fmla="*/ 8800372 w 10478682"/>
              <a:gd name="connsiteY5" fmla="*/ 2131056 h 9665615"/>
              <a:gd name="connsiteX6" fmla="*/ 10143837 w 10478682"/>
              <a:gd name="connsiteY6" fmla="*/ 4271690 h 9665615"/>
              <a:gd name="connsiteX7" fmla="*/ 10441603 w 10478682"/>
              <a:gd name="connsiteY7" fmla="*/ 6496730 h 9665615"/>
              <a:gd name="connsiteX8" fmla="*/ 9503757 w 10478682"/>
              <a:gd name="connsiteY8" fmla="*/ 8067622 h 9665615"/>
              <a:gd name="connsiteX9" fmla="*/ 6338526 w 10478682"/>
              <a:gd name="connsiteY9" fmla="*/ 9263376 h 9665615"/>
              <a:gd name="connsiteX10" fmla="*/ 1954095 w 10478682"/>
              <a:gd name="connsiteY10" fmla="*/ 9638514 h 9665615"/>
              <a:gd name="connsiteX11" fmla="*/ 359757 w 10478682"/>
              <a:gd name="connsiteY11" fmla="*/ 8630330 h 9665615"/>
              <a:gd name="connsiteX12" fmla="*/ 31510 w 10478682"/>
              <a:gd name="connsiteY12" fmla="*/ 6714779 h 9665615"/>
              <a:gd name="connsiteX13" fmla="*/ 894329 w 10478682"/>
              <a:gd name="connsiteY13" fmla="*/ 4459259 h 9665615"/>
              <a:gd name="connsiteX0" fmla="*/ 888547 w 10472900"/>
              <a:gd name="connsiteY0" fmla="*/ 4459259 h 9662017"/>
              <a:gd name="connsiteX1" fmla="*/ 2182775 w 10472900"/>
              <a:gd name="connsiteY1" fmla="*/ 2398342 h 9662017"/>
              <a:gd name="connsiteX2" fmla="*/ 3265987 w 10472900"/>
              <a:gd name="connsiteY2" fmla="*/ 998607 h 9662017"/>
              <a:gd name="connsiteX3" fmla="*/ 4670411 w 10472900"/>
              <a:gd name="connsiteY3" fmla="*/ 81862 h 9662017"/>
              <a:gd name="connsiteX4" fmla="*/ 6750085 w 10472900"/>
              <a:gd name="connsiteY4" fmla="*/ 276465 h 9662017"/>
              <a:gd name="connsiteX5" fmla="*/ 8794590 w 10472900"/>
              <a:gd name="connsiteY5" fmla="*/ 2131056 h 9662017"/>
              <a:gd name="connsiteX6" fmla="*/ 10138055 w 10472900"/>
              <a:gd name="connsiteY6" fmla="*/ 4271690 h 9662017"/>
              <a:gd name="connsiteX7" fmla="*/ 10435821 w 10472900"/>
              <a:gd name="connsiteY7" fmla="*/ 6496730 h 9662017"/>
              <a:gd name="connsiteX8" fmla="*/ 9497975 w 10472900"/>
              <a:gd name="connsiteY8" fmla="*/ 8067622 h 9662017"/>
              <a:gd name="connsiteX9" fmla="*/ 6332744 w 10472900"/>
              <a:gd name="connsiteY9" fmla="*/ 9263376 h 9662017"/>
              <a:gd name="connsiteX10" fmla="*/ 1948313 w 10472900"/>
              <a:gd name="connsiteY10" fmla="*/ 9638514 h 9662017"/>
              <a:gd name="connsiteX11" fmla="*/ 384455 w 10472900"/>
              <a:gd name="connsiteY11" fmla="*/ 8691290 h 9662017"/>
              <a:gd name="connsiteX12" fmla="*/ 25728 w 10472900"/>
              <a:gd name="connsiteY12" fmla="*/ 6714779 h 9662017"/>
              <a:gd name="connsiteX13" fmla="*/ 888547 w 10472900"/>
              <a:gd name="connsiteY13" fmla="*/ 4459259 h 9662017"/>
              <a:gd name="connsiteX0" fmla="*/ 888547 w 10472900"/>
              <a:gd name="connsiteY0" fmla="*/ 4459259 h 9690692"/>
              <a:gd name="connsiteX1" fmla="*/ 2182775 w 10472900"/>
              <a:gd name="connsiteY1" fmla="*/ 2398342 h 9690692"/>
              <a:gd name="connsiteX2" fmla="*/ 3265987 w 10472900"/>
              <a:gd name="connsiteY2" fmla="*/ 998607 h 9690692"/>
              <a:gd name="connsiteX3" fmla="*/ 4670411 w 10472900"/>
              <a:gd name="connsiteY3" fmla="*/ 81862 h 9690692"/>
              <a:gd name="connsiteX4" fmla="*/ 6750085 w 10472900"/>
              <a:gd name="connsiteY4" fmla="*/ 276465 h 9690692"/>
              <a:gd name="connsiteX5" fmla="*/ 8794590 w 10472900"/>
              <a:gd name="connsiteY5" fmla="*/ 2131056 h 9690692"/>
              <a:gd name="connsiteX6" fmla="*/ 10138055 w 10472900"/>
              <a:gd name="connsiteY6" fmla="*/ 4271690 h 9690692"/>
              <a:gd name="connsiteX7" fmla="*/ 10435821 w 10472900"/>
              <a:gd name="connsiteY7" fmla="*/ 6496730 h 9690692"/>
              <a:gd name="connsiteX8" fmla="*/ 9497975 w 10472900"/>
              <a:gd name="connsiteY8" fmla="*/ 8067622 h 9690692"/>
              <a:gd name="connsiteX9" fmla="*/ 6332744 w 10472900"/>
              <a:gd name="connsiteY9" fmla="*/ 9263376 h 9690692"/>
              <a:gd name="connsiteX10" fmla="*/ 1948313 w 10472900"/>
              <a:gd name="connsiteY10" fmla="*/ 9668994 h 9690692"/>
              <a:gd name="connsiteX11" fmla="*/ 384455 w 10472900"/>
              <a:gd name="connsiteY11" fmla="*/ 8691290 h 9690692"/>
              <a:gd name="connsiteX12" fmla="*/ 25728 w 10472900"/>
              <a:gd name="connsiteY12" fmla="*/ 6714779 h 9690692"/>
              <a:gd name="connsiteX13" fmla="*/ 888547 w 10472900"/>
              <a:gd name="connsiteY13" fmla="*/ 4459259 h 9690692"/>
              <a:gd name="connsiteX0" fmla="*/ 888547 w 10472900"/>
              <a:gd name="connsiteY0" fmla="*/ 4459259 h 9699296"/>
              <a:gd name="connsiteX1" fmla="*/ 2182775 w 10472900"/>
              <a:gd name="connsiteY1" fmla="*/ 2398342 h 9699296"/>
              <a:gd name="connsiteX2" fmla="*/ 3265987 w 10472900"/>
              <a:gd name="connsiteY2" fmla="*/ 998607 h 9699296"/>
              <a:gd name="connsiteX3" fmla="*/ 4670411 w 10472900"/>
              <a:gd name="connsiteY3" fmla="*/ 81862 h 9699296"/>
              <a:gd name="connsiteX4" fmla="*/ 6750085 w 10472900"/>
              <a:gd name="connsiteY4" fmla="*/ 276465 h 9699296"/>
              <a:gd name="connsiteX5" fmla="*/ 8794590 w 10472900"/>
              <a:gd name="connsiteY5" fmla="*/ 2131056 h 9699296"/>
              <a:gd name="connsiteX6" fmla="*/ 10138055 w 10472900"/>
              <a:gd name="connsiteY6" fmla="*/ 4271690 h 9699296"/>
              <a:gd name="connsiteX7" fmla="*/ 10435821 w 10472900"/>
              <a:gd name="connsiteY7" fmla="*/ 6496730 h 9699296"/>
              <a:gd name="connsiteX8" fmla="*/ 9497975 w 10472900"/>
              <a:gd name="connsiteY8" fmla="*/ 8067622 h 9699296"/>
              <a:gd name="connsiteX9" fmla="*/ 6363224 w 10472900"/>
              <a:gd name="connsiteY9" fmla="*/ 9324336 h 9699296"/>
              <a:gd name="connsiteX10" fmla="*/ 1948313 w 10472900"/>
              <a:gd name="connsiteY10" fmla="*/ 9668994 h 9699296"/>
              <a:gd name="connsiteX11" fmla="*/ 384455 w 10472900"/>
              <a:gd name="connsiteY11" fmla="*/ 8691290 h 9699296"/>
              <a:gd name="connsiteX12" fmla="*/ 25728 w 10472900"/>
              <a:gd name="connsiteY12" fmla="*/ 6714779 h 9699296"/>
              <a:gd name="connsiteX13" fmla="*/ 888547 w 10472900"/>
              <a:gd name="connsiteY13" fmla="*/ 4459259 h 9699296"/>
              <a:gd name="connsiteX0" fmla="*/ 888547 w 10470807"/>
              <a:gd name="connsiteY0" fmla="*/ 4459259 h 9698829"/>
              <a:gd name="connsiteX1" fmla="*/ 2182775 w 10470807"/>
              <a:gd name="connsiteY1" fmla="*/ 2398342 h 9698829"/>
              <a:gd name="connsiteX2" fmla="*/ 3265987 w 10470807"/>
              <a:gd name="connsiteY2" fmla="*/ 998607 h 9698829"/>
              <a:gd name="connsiteX3" fmla="*/ 4670411 w 10470807"/>
              <a:gd name="connsiteY3" fmla="*/ 81862 h 9698829"/>
              <a:gd name="connsiteX4" fmla="*/ 6750085 w 10470807"/>
              <a:gd name="connsiteY4" fmla="*/ 276465 h 9698829"/>
              <a:gd name="connsiteX5" fmla="*/ 8794590 w 10470807"/>
              <a:gd name="connsiteY5" fmla="*/ 2131056 h 9698829"/>
              <a:gd name="connsiteX6" fmla="*/ 10138055 w 10470807"/>
              <a:gd name="connsiteY6" fmla="*/ 4271690 h 9698829"/>
              <a:gd name="connsiteX7" fmla="*/ 10435821 w 10470807"/>
              <a:gd name="connsiteY7" fmla="*/ 6496730 h 9698829"/>
              <a:gd name="connsiteX8" fmla="*/ 9528455 w 10470807"/>
              <a:gd name="connsiteY8" fmla="*/ 8098102 h 9698829"/>
              <a:gd name="connsiteX9" fmla="*/ 6363224 w 10470807"/>
              <a:gd name="connsiteY9" fmla="*/ 9324336 h 9698829"/>
              <a:gd name="connsiteX10" fmla="*/ 1948313 w 10470807"/>
              <a:gd name="connsiteY10" fmla="*/ 9668994 h 9698829"/>
              <a:gd name="connsiteX11" fmla="*/ 384455 w 10470807"/>
              <a:gd name="connsiteY11" fmla="*/ 8691290 h 9698829"/>
              <a:gd name="connsiteX12" fmla="*/ 25728 w 10470807"/>
              <a:gd name="connsiteY12" fmla="*/ 6714779 h 9698829"/>
              <a:gd name="connsiteX13" fmla="*/ 888547 w 10470807"/>
              <a:gd name="connsiteY13" fmla="*/ 4459259 h 9698829"/>
              <a:gd name="connsiteX0" fmla="*/ 888547 w 10498024"/>
              <a:gd name="connsiteY0" fmla="*/ 4459259 h 9698829"/>
              <a:gd name="connsiteX1" fmla="*/ 2182775 w 10498024"/>
              <a:gd name="connsiteY1" fmla="*/ 2398342 h 9698829"/>
              <a:gd name="connsiteX2" fmla="*/ 3265987 w 10498024"/>
              <a:gd name="connsiteY2" fmla="*/ 998607 h 9698829"/>
              <a:gd name="connsiteX3" fmla="*/ 4670411 w 10498024"/>
              <a:gd name="connsiteY3" fmla="*/ 81862 h 9698829"/>
              <a:gd name="connsiteX4" fmla="*/ 6750085 w 10498024"/>
              <a:gd name="connsiteY4" fmla="*/ 276465 h 9698829"/>
              <a:gd name="connsiteX5" fmla="*/ 8794590 w 10498024"/>
              <a:gd name="connsiteY5" fmla="*/ 2131056 h 9698829"/>
              <a:gd name="connsiteX6" fmla="*/ 10138055 w 10498024"/>
              <a:gd name="connsiteY6" fmla="*/ 4271690 h 9698829"/>
              <a:gd name="connsiteX7" fmla="*/ 10466301 w 10498024"/>
              <a:gd name="connsiteY7" fmla="*/ 6496730 h 9698829"/>
              <a:gd name="connsiteX8" fmla="*/ 9528455 w 10498024"/>
              <a:gd name="connsiteY8" fmla="*/ 8098102 h 9698829"/>
              <a:gd name="connsiteX9" fmla="*/ 6363224 w 10498024"/>
              <a:gd name="connsiteY9" fmla="*/ 9324336 h 9698829"/>
              <a:gd name="connsiteX10" fmla="*/ 1948313 w 10498024"/>
              <a:gd name="connsiteY10" fmla="*/ 9668994 h 9698829"/>
              <a:gd name="connsiteX11" fmla="*/ 384455 w 10498024"/>
              <a:gd name="connsiteY11" fmla="*/ 8691290 h 9698829"/>
              <a:gd name="connsiteX12" fmla="*/ 25728 w 10498024"/>
              <a:gd name="connsiteY12" fmla="*/ 6714779 h 9698829"/>
              <a:gd name="connsiteX13" fmla="*/ 888547 w 10498024"/>
              <a:gd name="connsiteY13" fmla="*/ 4459259 h 9698829"/>
              <a:gd name="connsiteX0" fmla="*/ 888547 w 10498024"/>
              <a:gd name="connsiteY0" fmla="*/ 4459259 h 9698829"/>
              <a:gd name="connsiteX1" fmla="*/ 2182775 w 10498024"/>
              <a:gd name="connsiteY1" fmla="*/ 2398342 h 9698829"/>
              <a:gd name="connsiteX2" fmla="*/ 3265987 w 10498024"/>
              <a:gd name="connsiteY2" fmla="*/ 998607 h 9698829"/>
              <a:gd name="connsiteX3" fmla="*/ 4670411 w 10498024"/>
              <a:gd name="connsiteY3" fmla="*/ 81862 h 9698829"/>
              <a:gd name="connsiteX4" fmla="*/ 6750085 w 10498024"/>
              <a:gd name="connsiteY4" fmla="*/ 276465 h 9698829"/>
              <a:gd name="connsiteX5" fmla="*/ 8794590 w 10498024"/>
              <a:gd name="connsiteY5" fmla="*/ 2131056 h 9698829"/>
              <a:gd name="connsiteX6" fmla="*/ 10138055 w 10498024"/>
              <a:gd name="connsiteY6" fmla="*/ 4271690 h 9698829"/>
              <a:gd name="connsiteX7" fmla="*/ 10466301 w 10498024"/>
              <a:gd name="connsiteY7" fmla="*/ 6496730 h 9698829"/>
              <a:gd name="connsiteX8" fmla="*/ 9528455 w 10498024"/>
              <a:gd name="connsiteY8" fmla="*/ 8098102 h 9698829"/>
              <a:gd name="connsiteX9" fmla="*/ 6363224 w 10498024"/>
              <a:gd name="connsiteY9" fmla="*/ 9324336 h 9698829"/>
              <a:gd name="connsiteX10" fmla="*/ 1948313 w 10498024"/>
              <a:gd name="connsiteY10" fmla="*/ 9668994 h 9698829"/>
              <a:gd name="connsiteX11" fmla="*/ 384455 w 10498024"/>
              <a:gd name="connsiteY11" fmla="*/ 8691290 h 9698829"/>
              <a:gd name="connsiteX12" fmla="*/ 25728 w 10498024"/>
              <a:gd name="connsiteY12" fmla="*/ 6714779 h 9698829"/>
              <a:gd name="connsiteX13" fmla="*/ 888547 w 10498024"/>
              <a:gd name="connsiteY13" fmla="*/ 4459259 h 9698829"/>
              <a:gd name="connsiteX0" fmla="*/ 888547 w 10498024"/>
              <a:gd name="connsiteY0" fmla="*/ 4457790 h 9697360"/>
              <a:gd name="connsiteX1" fmla="*/ 2182775 w 10498024"/>
              <a:gd name="connsiteY1" fmla="*/ 2396873 h 9697360"/>
              <a:gd name="connsiteX2" fmla="*/ 3265987 w 10498024"/>
              <a:gd name="connsiteY2" fmla="*/ 997138 h 9697360"/>
              <a:gd name="connsiteX3" fmla="*/ 4670411 w 10498024"/>
              <a:gd name="connsiteY3" fmla="*/ 80393 h 9697360"/>
              <a:gd name="connsiteX4" fmla="*/ 6750085 w 10498024"/>
              <a:gd name="connsiteY4" fmla="*/ 274996 h 9697360"/>
              <a:gd name="connsiteX5" fmla="*/ 8794590 w 10498024"/>
              <a:gd name="connsiteY5" fmla="*/ 2099107 h 9697360"/>
              <a:gd name="connsiteX6" fmla="*/ 10138055 w 10498024"/>
              <a:gd name="connsiteY6" fmla="*/ 4270221 h 9697360"/>
              <a:gd name="connsiteX7" fmla="*/ 10466301 w 10498024"/>
              <a:gd name="connsiteY7" fmla="*/ 6495261 h 9697360"/>
              <a:gd name="connsiteX8" fmla="*/ 9528455 w 10498024"/>
              <a:gd name="connsiteY8" fmla="*/ 8096633 h 9697360"/>
              <a:gd name="connsiteX9" fmla="*/ 6363224 w 10498024"/>
              <a:gd name="connsiteY9" fmla="*/ 9322867 h 9697360"/>
              <a:gd name="connsiteX10" fmla="*/ 1948313 w 10498024"/>
              <a:gd name="connsiteY10" fmla="*/ 9667525 h 9697360"/>
              <a:gd name="connsiteX11" fmla="*/ 384455 w 10498024"/>
              <a:gd name="connsiteY11" fmla="*/ 8689821 h 9697360"/>
              <a:gd name="connsiteX12" fmla="*/ 25728 w 10498024"/>
              <a:gd name="connsiteY12" fmla="*/ 6713310 h 9697360"/>
              <a:gd name="connsiteX13" fmla="*/ 888547 w 10498024"/>
              <a:gd name="connsiteY13" fmla="*/ 4457790 h 9697360"/>
              <a:gd name="connsiteX0" fmla="*/ 888547 w 10498024"/>
              <a:gd name="connsiteY0" fmla="*/ 4457790 h 9566882"/>
              <a:gd name="connsiteX1" fmla="*/ 2182775 w 10498024"/>
              <a:gd name="connsiteY1" fmla="*/ 2396873 h 9566882"/>
              <a:gd name="connsiteX2" fmla="*/ 3265987 w 10498024"/>
              <a:gd name="connsiteY2" fmla="*/ 997138 h 9566882"/>
              <a:gd name="connsiteX3" fmla="*/ 4670411 w 10498024"/>
              <a:gd name="connsiteY3" fmla="*/ 80393 h 9566882"/>
              <a:gd name="connsiteX4" fmla="*/ 6750085 w 10498024"/>
              <a:gd name="connsiteY4" fmla="*/ 274996 h 9566882"/>
              <a:gd name="connsiteX5" fmla="*/ 8794590 w 10498024"/>
              <a:gd name="connsiteY5" fmla="*/ 2099107 h 9566882"/>
              <a:gd name="connsiteX6" fmla="*/ 10138055 w 10498024"/>
              <a:gd name="connsiteY6" fmla="*/ 4270221 h 9566882"/>
              <a:gd name="connsiteX7" fmla="*/ 10466301 w 10498024"/>
              <a:gd name="connsiteY7" fmla="*/ 6495261 h 9566882"/>
              <a:gd name="connsiteX8" fmla="*/ 9528455 w 10498024"/>
              <a:gd name="connsiteY8" fmla="*/ 8096633 h 9566882"/>
              <a:gd name="connsiteX9" fmla="*/ 6363224 w 10498024"/>
              <a:gd name="connsiteY9" fmla="*/ 9322867 h 9566882"/>
              <a:gd name="connsiteX10" fmla="*/ 1995825 w 10498024"/>
              <a:gd name="connsiteY10" fmla="*/ 9517592 h 9566882"/>
              <a:gd name="connsiteX11" fmla="*/ 384455 w 10498024"/>
              <a:gd name="connsiteY11" fmla="*/ 8689821 h 9566882"/>
              <a:gd name="connsiteX12" fmla="*/ 25728 w 10498024"/>
              <a:gd name="connsiteY12" fmla="*/ 6713310 h 9566882"/>
              <a:gd name="connsiteX13" fmla="*/ 888547 w 10498024"/>
              <a:gd name="connsiteY13" fmla="*/ 4457790 h 9566882"/>
              <a:gd name="connsiteX0" fmla="*/ 915003 w 10524480"/>
              <a:gd name="connsiteY0" fmla="*/ 4457790 h 9584889"/>
              <a:gd name="connsiteX1" fmla="*/ 2209231 w 10524480"/>
              <a:gd name="connsiteY1" fmla="*/ 2396873 h 9584889"/>
              <a:gd name="connsiteX2" fmla="*/ 3292443 w 10524480"/>
              <a:gd name="connsiteY2" fmla="*/ 997138 h 9584889"/>
              <a:gd name="connsiteX3" fmla="*/ 4696867 w 10524480"/>
              <a:gd name="connsiteY3" fmla="*/ 80393 h 9584889"/>
              <a:gd name="connsiteX4" fmla="*/ 6776541 w 10524480"/>
              <a:gd name="connsiteY4" fmla="*/ 274996 h 9584889"/>
              <a:gd name="connsiteX5" fmla="*/ 8821046 w 10524480"/>
              <a:gd name="connsiteY5" fmla="*/ 2099107 h 9584889"/>
              <a:gd name="connsiteX6" fmla="*/ 10164511 w 10524480"/>
              <a:gd name="connsiteY6" fmla="*/ 4270221 h 9584889"/>
              <a:gd name="connsiteX7" fmla="*/ 10492757 w 10524480"/>
              <a:gd name="connsiteY7" fmla="*/ 6495261 h 9584889"/>
              <a:gd name="connsiteX8" fmla="*/ 9554911 w 10524480"/>
              <a:gd name="connsiteY8" fmla="*/ 8096633 h 9584889"/>
              <a:gd name="connsiteX9" fmla="*/ 6389680 w 10524480"/>
              <a:gd name="connsiteY9" fmla="*/ 9322867 h 9584889"/>
              <a:gd name="connsiteX10" fmla="*/ 2022281 w 10524480"/>
              <a:gd name="connsiteY10" fmla="*/ 9517592 h 9584889"/>
              <a:gd name="connsiteX11" fmla="*/ 301169 w 10524480"/>
              <a:gd name="connsiteY11" fmla="*/ 8446058 h 9584889"/>
              <a:gd name="connsiteX12" fmla="*/ 52184 w 10524480"/>
              <a:gd name="connsiteY12" fmla="*/ 6713310 h 9584889"/>
              <a:gd name="connsiteX13" fmla="*/ 915003 w 10524480"/>
              <a:gd name="connsiteY13" fmla="*/ 4457790 h 9584889"/>
              <a:gd name="connsiteX0" fmla="*/ 903255 w 10512732"/>
              <a:gd name="connsiteY0" fmla="*/ 4457790 h 9584889"/>
              <a:gd name="connsiteX1" fmla="*/ 2197483 w 10512732"/>
              <a:gd name="connsiteY1" fmla="*/ 2396873 h 9584889"/>
              <a:gd name="connsiteX2" fmla="*/ 3280695 w 10512732"/>
              <a:gd name="connsiteY2" fmla="*/ 997138 h 9584889"/>
              <a:gd name="connsiteX3" fmla="*/ 4685119 w 10512732"/>
              <a:gd name="connsiteY3" fmla="*/ 80393 h 9584889"/>
              <a:gd name="connsiteX4" fmla="*/ 6764793 w 10512732"/>
              <a:gd name="connsiteY4" fmla="*/ 274996 h 9584889"/>
              <a:gd name="connsiteX5" fmla="*/ 8809298 w 10512732"/>
              <a:gd name="connsiteY5" fmla="*/ 2099107 h 9584889"/>
              <a:gd name="connsiteX6" fmla="*/ 10152763 w 10512732"/>
              <a:gd name="connsiteY6" fmla="*/ 4270221 h 9584889"/>
              <a:gd name="connsiteX7" fmla="*/ 10481009 w 10512732"/>
              <a:gd name="connsiteY7" fmla="*/ 6495261 h 9584889"/>
              <a:gd name="connsiteX8" fmla="*/ 9543163 w 10512732"/>
              <a:gd name="connsiteY8" fmla="*/ 8096633 h 9584889"/>
              <a:gd name="connsiteX9" fmla="*/ 6377932 w 10512732"/>
              <a:gd name="connsiteY9" fmla="*/ 9322867 h 9584889"/>
              <a:gd name="connsiteX10" fmla="*/ 2010533 w 10512732"/>
              <a:gd name="connsiteY10" fmla="*/ 9517592 h 9584889"/>
              <a:gd name="connsiteX11" fmla="*/ 289421 w 10512732"/>
              <a:gd name="connsiteY11" fmla="*/ 8446058 h 9584889"/>
              <a:gd name="connsiteX12" fmla="*/ 56273 w 10512732"/>
              <a:gd name="connsiteY12" fmla="*/ 6663333 h 9584889"/>
              <a:gd name="connsiteX13" fmla="*/ 903255 w 10512732"/>
              <a:gd name="connsiteY13" fmla="*/ 4457790 h 9584889"/>
              <a:gd name="connsiteX0" fmla="*/ 903255 w 10512732"/>
              <a:gd name="connsiteY0" fmla="*/ 4457790 h 9584889"/>
              <a:gd name="connsiteX1" fmla="*/ 2197483 w 10512732"/>
              <a:gd name="connsiteY1" fmla="*/ 2396873 h 9584889"/>
              <a:gd name="connsiteX2" fmla="*/ 3280695 w 10512732"/>
              <a:gd name="connsiteY2" fmla="*/ 997138 h 9584889"/>
              <a:gd name="connsiteX3" fmla="*/ 4685119 w 10512732"/>
              <a:gd name="connsiteY3" fmla="*/ 80393 h 9584889"/>
              <a:gd name="connsiteX4" fmla="*/ 6764793 w 10512732"/>
              <a:gd name="connsiteY4" fmla="*/ 274996 h 9584889"/>
              <a:gd name="connsiteX5" fmla="*/ 8809298 w 10512732"/>
              <a:gd name="connsiteY5" fmla="*/ 2099107 h 9584889"/>
              <a:gd name="connsiteX6" fmla="*/ 10152763 w 10512732"/>
              <a:gd name="connsiteY6" fmla="*/ 4270221 h 9584889"/>
              <a:gd name="connsiteX7" fmla="*/ 10481009 w 10512732"/>
              <a:gd name="connsiteY7" fmla="*/ 6495261 h 9584889"/>
              <a:gd name="connsiteX8" fmla="*/ 9543163 w 10512732"/>
              <a:gd name="connsiteY8" fmla="*/ 8096633 h 9584889"/>
              <a:gd name="connsiteX9" fmla="*/ 6377932 w 10512732"/>
              <a:gd name="connsiteY9" fmla="*/ 9322867 h 9584889"/>
              <a:gd name="connsiteX10" fmla="*/ 2010533 w 10512732"/>
              <a:gd name="connsiteY10" fmla="*/ 9517592 h 9584889"/>
              <a:gd name="connsiteX11" fmla="*/ 289421 w 10512732"/>
              <a:gd name="connsiteY11" fmla="*/ 8446058 h 9584889"/>
              <a:gd name="connsiteX12" fmla="*/ 56273 w 10512732"/>
              <a:gd name="connsiteY12" fmla="*/ 6663333 h 9584889"/>
              <a:gd name="connsiteX13" fmla="*/ 903255 w 10512732"/>
              <a:gd name="connsiteY13" fmla="*/ 4457790 h 9584889"/>
              <a:gd name="connsiteX0" fmla="*/ 903255 w 10512732"/>
              <a:gd name="connsiteY0" fmla="*/ 4457790 h 9687236"/>
              <a:gd name="connsiteX1" fmla="*/ 2197483 w 10512732"/>
              <a:gd name="connsiteY1" fmla="*/ 2396873 h 9687236"/>
              <a:gd name="connsiteX2" fmla="*/ 3280695 w 10512732"/>
              <a:gd name="connsiteY2" fmla="*/ 997138 h 9687236"/>
              <a:gd name="connsiteX3" fmla="*/ 4685119 w 10512732"/>
              <a:gd name="connsiteY3" fmla="*/ 80393 h 9687236"/>
              <a:gd name="connsiteX4" fmla="*/ 6764793 w 10512732"/>
              <a:gd name="connsiteY4" fmla="*/ 274996 h 9687236"/>
              <a:gd name="connsiteX5" fmla="*/ 8809298 w 10512732"/>
              <a:gd name="connsiteY5" fmla="*/ 2099107 h 9687236"/>
              <a:gd name="connsiteX6" fmla="*/ 10152763 w 10512732"/>
              <a:gd name="connsiteY6" fmla="*/ 4270221 h 9687236"/>
              <a:gd name="connsiteX7" fmla="*/ 10481009 w 10512732"/>
              <a:gd name="connsiteY7" fmla="*/ 6495261 h 9687236"/>
              <a:gd name="connsiteX8" fmla="*/ 9543163 w 10512732"/>
              <a:gd name="connsiteY8" fmla="*/ 8096633 h 9687236"/>
              <a:gd name="connsiteX9" fmla="*/ 4656915 w 10512732"/>
              <a:gd name="connsiteY9" fmla="*/ 9538584 h 9687236"/>
              <a:gd name="connsiteX10" fmla="*/ 2010533 w 10512732"/>
              <a:gd name="connsiteY10" fmla="*/ 9517592 h 9687236"/>
              <a:gd name="connsiteX11" fmla="*/ 289421 w 10512732"/>
              <a:gd name="connsiteY11" fmla="*/ 8446058 h 9687236"/>
              <a:gd name="connsiteX12" fmla="*/ 56273 w 10512732"/>
              <a:gd name="connsiteY12" fmla="*/ 6663333 h 9687236"/>
              <a:gd name="connsiteX13" fmla="*/ 903255 w 10512732"/>
              <a:gd name="connsiteY13" fmla="*/ 4457790 h 9687236"/>
              <a:gd name="connsiteX0" fmla="*/ 903255 w 10512732"/>
              <a:gd name="connsiteY0" fmla="*/ 4457790 h 9687236"/>
              <a:gd name="connsiteX1" fmla="*/ 2197483 w 10512732"/>
              <a:gd name="connsiteY1" fmla="*/ 2396873 h 9687236"/>
              <a:gd name="connsiteX2" fmla="*/ 3280695 w 10512732"/>
              <a:gd name="connsiteY2" fmla="*/ 997138 h 9687236"/>
              <a:gd name="connsiteX3" fmla="*/ 4685119 w 10512732"/>
              <a:gd name="connsiteY3" fmla="*/ 80393 h 9687236"/>
              <a:gd name="connsiteX4" fmla="*/ 6764793 w 10512732"/>
              <a:gd name="connsiteY4" fmla="*/ 274996 h 9687236"/>
              <a:gd name="connsiteX5" fmla="*/ 8809298 w 10512732"/>
              <a:gd name="connsiteY5" fmla="*/ 2099107 h 9687236"/>
              <a:gd name="connsiteX6" fmla="*/ 10152763 w 10512732"/>
              <a:gd name="connsiteY6" fmla="*/ 4270221 h 9687236"/>
              <a:gd name="connsiteX7" fmla="*/ 10481009 w 10512732"/>
              <a:gd name="connsiteY7" fmla="*/ 6495261 h 9687236"/>
              <a:gd name="connsiteX8" fmla="*/ 9543163 w 10512732"/>
              <a:gd name="connsiteY8" fmla="*/ 8096633 h 9687236"/>
              <a:gd name="connsiteX9" fmla="*/ 4656915 w 10512732"/>
              <a:gd name="connsiteY9" fmla="*/ 9538584 h 9687236"/>
              <a:gd name="connsiteX10" fmla="*/ 2010533 w 10512732"/>
              <a:gd name="connsiteY10" fmla="*/ 9517592 h 9687236"/>
              <a:gd name="connsiteX11" fmla="*/ 289421 w 10512732"/>
              <a:gd name="connsiteY11" fmla="*/ 8446058 h 9687236"/>
              <a:gd name="connsiteX12" fmla="*/ 56273 w 10512732"/>
              <a:gd name="connsiteY12" fmla="*/ 6663333 h 9687236"/>
              <a:gd name="connsiteX13" fmla="*/ 903255 w 10512732"/>
              <a:gd name="connsiteY13" fmla="*/ 4457790 h 9687236"/>
              <a:gd name="connsiteX0" fmla="*/ 903255 w 10866937"/>
              <a:gd name="connsiteY0" fmla="*/ 4457790 h 9801495"/>
              <a:gd name="connsiteX1" fmla="*/ 2197483 w 10866937"/>
              <a:gd name="connsiteY1" fmla="*/ 2396873 h 9801495"/>
              <a:gd name="connsiteX2" fmla="*/ 3280695 w 10866937"/>
              <a:gd name="connsiteY2" fmla="*/ 997138 h 9801495"/>
              <a:gd name="connsiteX3" fmla="*/ 4685119 w 10866937"/>
              <a:gd name="connsiteY3" fmla="*/ 80393 h 9801495"/>
              <a:gd name="connsiteX4" fmla="*/ 6764793 w 10866937"/>
              <a:gd name="connsiteY4" fmla="*/ 274996 h 9801495"/>
              <a:gd name="connsiteX5" fmla="*/ 8809298 w 10866937"/>
              <a:gd name="connsiteY5" fmla="*/ 2099107 h 9801495"/>
              <a:gd name="connsiteX6" fmla="*/ 10152763 w 10866937"/>
              <a:gd name="connsiteY6" fmla="*/ 4270221 h 9801495"/>
              <a:gd name="connsiteX7" fmla="*/ 10481009 w 10866937"/>
              <a:gd name="connsiteY7" fmla="*/ 6495261 h 9801495"/>
              <a:gd name="connsiteX8" fmla="*/ 4656915 w 10866937"/>
              <a:gd name="connsiteY8" fmla="*/ 9538584 h 9801495"/>
              <a:gd name="connsiteX9" fmla="*/ 2010533 w 10866937"/>
              <a:gd name="connsiteY9" fmla="*/ 9517592 h 9801495"/>
              <a:gd name="connsiteX10" fmla="*/ 289421 w 10866937"/>
              <a:gd name="connsiteY10" fmla="*/ 8446058 h 9801495"/>
              <a:gd name="connsiteX11" fmla="*/ 56273 w 10866937"/>
              <a:gd name="connsiteY11" fmla="*/ 6663333 h 9801495"/>
              <a:gd name="connsiteX12" fmla="*/ 903255 w 10866937"/>
              <a:gd name="connsiteY12" fmla="*/ 4457790 h 9801495"/>
              <a:gd name="connsiteX0" fmla="*/ 903255 w 10334216"/>
              <a:gd name="connsiteY0" fmla="*/ 4457790 h 9964599"/>
              <a:gd name="connsiteX1" fmla="*/ 2197483 w 10334216"/>
              <a:gd name="connsiteY1" fmla="*/ 2396873 h 9964599"/>
              <a:gd name="connsiteX2" fmla="*/ 3280695 w 10334216"/>
              <a:gd name="connsiteY2" fmla="*/ 997138 h 9964599"/>
              <a:gd name="connsiteX3" fmla="*/ 4685119 w 10334216"/>
              <a:gd name="connsiteY3" fmla="*/ 80393 h 9964599"/>
              <a:gd name="connsiteX4" fmla="*/ 6764793 w 10334216"/>
              <a:gd name="connsiteY4" fmla="*/ 274996 h 9964599"/>
              <a:gd name="connsiteX5" fmla="*/ 8809298 w 10334216"/>
              <a:gd name="connsiteY5" fmla="*/ 2099107 h 9964599"/>
              <a:gd name="connsiteX6" fmla="*/ 10152763 w 10334216"/>
              <a:gd name="connsiteY6" fmla="*/ 4270221 h 9964599"/>
              <a:gd name="connsiteX7" fmla="*/ 4656915 w 10334216"/>
              <a:gd name="connsiteY7" fmla="*/ 9538584 h 9964599"/>
              <a:gd name="connsiteX8" fmla="*/ 2010533 w 10334216"/>
              <a:gd name="connsiteY8" fmla="*/ 9517592 h 9964599"/>
              <a:gd name="connsiteX9" fmla="*/ 289421 w 10334216"/>
              <a:gd name="connsiteY9" fmla="*/ 8446058 h 9964599"/>
              <a:gd name="connsiteX10" fmla="*/ 56273 w 10334216"/>
              <a:gd name="connsiteY10" fmla="*/ 6663333 h 9964599"/>
              <a:gd name="connsiteX11" fmla="*/ 903255 w 10334216"/>
              <a:gd name="connsiteY11" fmla="*/ 4457790 h 9964599"/>
              <a:gd name="connsiteX0" fmla="*/ 903255 w 8973916"/>
              <a:gd name="connsiteY0" fmla="*/ 4457790 h 9964599"/>
              <a:gd name="connsiteX1" fmla="*/ 2197483 w 8973916"/>
              <a:gd name="connsiteY1" fmla="*/ 2396873 h 9964599"/>
              <a:gd name="connsiteX2" fmla="*/ 3280695 w 8973916"/>
              <a:gd name="connsiteY2" fmla="*/ 997138 h 9964599"/>
              <a:gd name="connsiteX3" fmla="*/ 4685119 w 8973916"/>
              <a:gd name="connsiteY3" fmla="*/ 80393 h 9964599"/>
              <a:gd name="connsiteX4" fmla="*/ 6764793 w 8973916"/>
              <a:gd name="connsiteY4" fmla="*/ 274996 h 9964599"/>
              <a:gd name="connsiteX5" fmla="*/ 8809298 w 8973916"/>
              <a:gd name="connsiteY5" fmla="*/ 2099107 h 9964599"/>
              <a:gd name="connsiteX6" fmla="*/ 8379072 w 8973916"/>
              <a:gd name="connsiteY6" fmla="*/ 5505428 h 9964599"/>
              <a:gd name="connsiteX7" fmla="*/ 4656915 w 8973916"/>
              <a:gd name="connsiteY7" fmla="*/ 9538584 h 9964599"/>
              <a:gd name="connsiteX8" fmla="*/ 2010533 w 8973916"/>
              <a:gd name="connsiteY8" fmla="*/ 9517592 h 9964599"/>
              <a:gd name="connsiteX9" fmla="*/ 289421 w 8973916"/>
              <a:gd name="connsiteY9" fmla="*/ 8446058 h 9964599"/>
              <a:gd name="connsiteX10" fmla="*/ 56273 w 8973916"/>
              <a:gd name="connsiteY10" fmla="*/ 6663333 h 9964599"/>
              <a:gd name="connsiteX11" fmla="*/ 903255 w 8973916"/>
              <a:gd name="connsiteY11" fmla="*/ 4457790 h 9964599"/>
              <a:gd name="connsiteX0" fmla="*/ 903255 w 8436513"/>
              <a:gd name="connsiteY0" fmla="*/ 4677149 h 10183958"/>
              <a:gd name="connsiteX1" fmla="*/ 2197483 w 8436513"/>
              <a:gd name="connsiteY1" fmla="*/ 2616232 h 10183958"/>
              <a:gd name="connsiteX2" fmla="*/ 3280695 w 8436513"/>
              <a:gd name="connsiteY2" fmla="*/ 1216497 h 10183958"/>
              <a:gd name="connsiteX3" fmla="*/ 4685119 w 8436513"/>
              <a:gd name="connsiteY3" fmla="*/ 299752 h 10183958"/>
              <a:gd name="connsiteX4" fmla="*/ 6764793 w 8436513"/>
              <a:gd name="connsiteY4" fmla="*/ 494355 h 10183958"/>
              <a:gd name="connsiteX5" fmla="*/ 8379072 w 8436513"/>
              <a:gd name="connsiteY5" fmla="*/ 5724787 h 10183958"/>
              <a:gd name="connsiteX6" fmla="*/ 4656915 w 8436513"/>
              <a:gd name="connsiteY6" fmla="*/ 9757943 h 10183958"/>
              <a:gd name="connsiteX7" fmla="*/ 2010533 w 8436513"/>
              <a:gd name="connsiteY7" fmla="*/ 9736951 h 10183958"/>
              <a:gd name="connsiteX8" fmla="*/ 289421 w 8436513"/>
              <a:gd name="connsiteY8" fmla="*/ 8665417 h 10183958"/>
              <a:gd name="connsiteX9" fmla="*/ 56273 w 8436513"/>
              <a:gd name="connsiteY9" fmla="*/ 6882692 h 10183958"/>
              <a:gd name="connsiteX10" fmla="*/ 903255 w 8436513"/>
              <a:gd name="connsiteY10" fmla="*/ 4677149 h 10183958"/>
              <a:gd name="connsiteX0" fmla="*/ 903255 w 8379077"/>
              <a:gd name="connsiteY0" fmla="*/ 4609250 h 10116059"/>
              <a:gd name="connsiteX1" fmla="*/ 2197483 w 8379077"/>
              <a:gd name="connsiteY1" fmla="*/ 2548333 h 10116059"/>
              <a:gd name="connsiteX2" fmla="*/ 3280695 w 8379077"/>
              <a:gd name="connsiteY2" fmla="*/ 1148598 h 10116059"/>
              <a:gd name="connsiteX3" fmla="*/ 4685119 w 8379077"/>
              <a:gd name="connsiteY3" fmla="*/ 231853 h 10116059"/>
              <a:gd name="connsiteX4" fmla="*/ 8379072 w 8379077"/>
              <a:gd name="connsiteY4" fmla="*/ 5656888 h 10116059"/>
              <a:gd name="connsiteX5" fmla="*/ 4656915 w 8379077"/>
              <a:gd name="connsiteY5" fmla="*/ 9690044 h 10116059"/>
              <a:gd name="connsiteX6" fmla="*/ 2010533 w 8379077"/>
              <a:gd name="connsiteY6" fmla="*/ 9669052 h 10116059"/>
              <a:gd name="connsiteX7" fmla="*/ 289421 w 8379077"/>
              <a:gd name="connsiteY7" fmla="*/ 8597518 h 10116059"/>
              <a:gd name="connsiteX8" fmla="*/ 56273 w 8379077"/>
              <a:gd name="connsiteY8" fmla="*/ 6814793 h 10116059"/>
              <a:gd name="connsiteX9" fmla="*/ 903255 w 8379077"/>
              <a:gd name="connsiteY9" fmla="*/ 4609250 h 10116059"/>
              <a:gd name="connsiteX0" fmla="*/ 903255 w 8393329"/>
              <a:gd name="connsiteY0" fmla="*/ 3577348 h 9084157"/>
              <a:gd name="connsiteX1" fmla="*/ 2197483 w 8393329"/>
              <a:gd name="connsiteY1" fmla="*/ 1516431 h 9084157"/>
              <a:gd name="connsiteX2" fmla="*/ 3280695 w 8393329"/>
              <a:gd name="connsiteY2" fmla="*/ 116696 h 9084157"/>
              <a:gd name="connsiteX3" fmla="*/ 8379072 w 8393329"/>
              <a:gd name="connsiteY3" fmla="*/ 4624986 h 9084157"/>
              <a:gd name="connsiteX4" fmla="*/ 4656915 w 8393329"/>
              <a:gd name="connsiteY4" fmla="*/ 8658142 h 9084157"/>
              <a:gd name="connsiteX5" fmla="*/ 2010533 w 8393329"/>
              <a:gd name="connsiteY5" fmla="*/ 8637150 h 9084157"/>
              <a:gd name="connsiteX6" fmla="*/ 289421 w 8393329"/>
              <a:gd name="connsiteY6" fmla="*/ 7565616 h 9084157"/>
              <a:gd name="connsiteX7" fmla="*/ 56273 w 8393329"/>
              <a:gd name="connsiteY7" fmla="*/ 5782891 h 9084157"/>
              <a:gd name="connsiteX8" fmla="*/ 903255 w 8393329"/>
              <a:gd name="connsiteY8" fmla="*/ 3577348 h 9084157"/>
              <a:gd name="connsiteX0" fmla="*/ 903255 w 8393329"/>
              <a:gd name="connsiteY0" fmla="*/ 3577348 h 9084157"/>
              <a:gd name="connsiteX1" fmla="*/ 2197483 w 8393329"/>
              <a:gd name="connsiteY1" fmla="*/ 1516431 h 9084157"/>
              <a:gd name="connsiteX2" fmla="*/ 3280695 w 8393329"/>
              <a:gd name="connsiteY2" fmla="*/ 116696 h 9084157"/>
              <a:gd name="connsiteX3" fmla="*/ 8379072 w 8393329"/>
              <a:gd name="connsiteY3" fmla="*/ 4624986 h 9084157"/>
              <a:gd name="connsiteX4" fmla="*/ 4656915 w 8393329"/>
              <a:gd name="connsiteY4" fmla="*/ 8658142 h 9084157"/>
              <a:gd name="connsiteX5" fmla="*/ 2010533 w 8393329"/>
              <a:gd name="connsiteY5" fmla="*/ 8637150 h 9084157"/>
              <a:gd name="connsiteX6" fmla="*/ 289421 w 8393329"/>
              <a:gd name="connsiteY6" fmla="*/ 7565616 h 9084157"/>
              <a:gd name="connsiteX7" fmla="*/ 56273 w 8393329"/>
              <a:gd name="connsiteY7" fmla="*/ 5782891 h 9084157"/>
              <a:gd name="connsiteX8" fmla="*/ 903255 w 8393329"/>
              <a:gd name="connsiteY8" fmla="*/ 3577348 h 9084157"/>
              <a:gd name="connsiteX0" fmla="*/ 903255 w 8393329"/>
              <a:gd name="connsiteY0" fmla="*/ 3460936 h 8967745"/>
              <a:gd name="connsiteX1" fmla="*/ 2197483 w 8393329"/>
              <a:gd name="connsiteY1" fmla="*/ 1400019 h 8967745"/>
              <a:gd name="connsiteX2" fmla="*/ 3280695 w 8393329"/>
              <a:gd name="connsiteY2" fmla="*/ 284 h 8967745"/>
              <a:gd name="connsiteX3" fmla="*/ 8379072 w 8393329"/>
              <a:gd name="connsiteY3" fmla="*/ 4508574 h 8967745"/>
              <a:gd name="connsiteX4" fmla="*/ 4656915 w 8393329"/>
              <a:gd name="connsiteY4" fmla="*/ 8541730 h 8967745"/>
              <a:gd name="connsiteX5" fmla="*/ 2010533 w 8393329"/>
              <a:gd name="connsiteY5" fmla="*/ 8520738 h 8967745"/>
              <a:gd name="connsiteX6" fmla="*/ 289421 w 8393329"/>
              <a:gd name="connsiteY6" fmla="*/ 7449204 h 8967745"/>
              <a:gd name="connsiteX7" fmla="*/ 56273 w 8393329"/>
              <a:gd name="connsiteY7" fmla="*/ 5666479 h 8967745"/>
              <a:gd name="connsiteX8" fmla="*/ 903255 w 8393329"/>
              <a:gd name="connsiteY8" fmla="*/ 3460936 h 8967745"/>
              <a:gd name="connsiteX0" fmla="*/ 903255 w 8393329"/>
              <a:gd name="connsiteY0" fmla="*/ 3460936 h 8967745"/>
              <a:gd name="connsiteX1" fmla="*/ 2197483 w 8393329"/>
              <a:gd name="connsiteY1" fmla="*/ 1400019 h 8967745"/>
              <a:gd name="connsiteX2" fmla="*/ 3280695 w 8393329"/>
              <a:gd name="connsiteY2" fmla="*/ 284 h 8967745"/>
              <a:gd name="connsiteX3" fmla="*/ 8379072 w 8393329"/>
              <a:gd name="connsiteY3" fmla="*/ 4508574 h 8967745"/>
              <a:gd name="connsiteX4" fmla="*/ 4656915 w 8393329"/>
              <a:gd name="connsiteY4" fmla="*/ 8541730 h 8967745"/>
              <a:gd name="connsiteX5" fmla="*/ 2010533 w 8393329"/>
              <a:gd name="connsiteY5" fmla="*/ 8520738 h 8967745"/>
              <a:gd name="connsiteX6" fmla="*/ 289421 w 8393329"/>
              <a:gd name="connsiteY6" fmla="*/ 7449204 h 8967745"/>
              <a:gd name="connsiteX7" fmla="*/ 56273 w 8393329"/>
              <a:gd name="connsiteY7" fmla="*/ 5666479 h 8967745"/>
              <a:gd name="connsiteX8" fmla="*/ 903255 w 8393329"/>
              <a:gd name="connsiteY8" fmla="*/ 3460936 h 8967745"/>
              <a:gd name="connsiteX0" fmla="*/ 903255 w 8393329"/>
              <a:gd name="connsiteY0" fmla="*/ 3461281 h 8968090"/>
              <a:gd name="connsiteX1" fmla="*/ 2197483 w 8393329"/>
              <a:gd name="connsiteY1" fmla="*/ 1400364 h 8968090"/>
              <a:gd name="connsiteX2" fmla="*/ 3280695 w 8393329"/>
              <a:gd name="connsiteY2" fmla="*/ 629 h 8968090"/>
              <a:gd name="connsiteX3" fmla="*/ 8379072 w 8393329"/>
              <a:gd name="connsiteY3" fmla="*/ 4508919 h 8968090"/>
              <a:gd name="connsiteX4" fmla="*/ 4656915 w 8393329"/>
              <a:gd name="connsiteY4" fmla="*/ 8542075 h 8968090"/>
              <a:gd name="connsiteX5" fmla="*/ 2010533 w 8393329"/>
              <a:gd name="connsiteY5" fmla="*/ 8521083 h 8968090"/>
              <a:gd name="connsiteX6" fmla="*/ 289421 w 8393329"/>
              <a:gd name="connsiteY6" fmla="*/ 7449549 h 8968090"/>
              <a:gd name="connsiteX7" fmla="*/ 56273 w 8393329"/>
              <a:gd name="connsiteY7" fmla="*/ 5666824 h 8968090"/>
              <a:gd name="connsiteX8" fmla="*/ 903255 w 8393329"/>
              <a:gd name="connsiteY8" fmla="*/ 3461281 h 8968090"/>
              <a:gd name="connsiteX0" fmla="*/ 903255 w 8393329"/>
              <a:gd name="connsiteY0" fmla="*/ 3461282 h 8968091"/>
              <a:gd name="connsiteX1" fmla="*/ 2197483 w 8393329"/>
              <a:gd name="connsiteY1" fmla="*/ 1400365 h 8968091"/>
              <a:gd name="connsiteX2" fmla="*/ 3280695 w 8393329"/>
              <a:gd name="connsiteY2" fmla="*/ 630 h 8968091"/>
              <a:gd name="connsiteX3" fmla="*/ 8379072 w 8393329"/>
              <a:gd name="connsiteY3" fmla="*/ 4508920 h 8968091"/>
              <a:gd name="connsiteX4" fmla="*/ 4656915 w 8393329"/>
              <a:gd name="connsiteY4" fmla="*/ 8542076 h 8968091"/>
              <a:gd name="connsiteX5" fmla="*/ 2010533 w 8393329"/>
              <a:gd name="connsiteY5" fmla="*/ 8521084 h 8968091"/>
              <a:gd name="connsiteX6" fmla="*/ 289421 w 8393329"/>
              <a:gd name="connsiteY6" fmla="*/ 7449550 h 8968091"/>
              <a:gd name="connsiteX7" fmla="*/ 56273 w 8393329"/>
              <a:gd name="connsiteY7" fmla="*/ 5666825 h 8968091"/>
              <a:gd name="connsiteX8" fmla="*/ 903255 w 8393329"/>
              <a:gd name="connsiteY8" fmla="*/ 3461282 h 8968091"/>
              <a:gd name="connsiteX0" fmla="*/ 903255 w 8392346"/>
              <a:gd name="connsiteY0" fmla="*/ 3506249 h 9013058"/>
              <a:gd name="connsiteX1" fmla="*/ 2197483 w 8392346"/>
              <a:gd name="connsiteY1" fmla="*/ 1445332 h 9013058"/>
              <a:gd name="connsiteX2" fmla="*/ 3332570 w 8392346"/>
              <a:gd name="connsiteY2" fmla="*/ 623 h 9013058"/>
              <a:gd name="connsiteX3" fmla="*/ 8379072 w 8392346"/>
              <a:gd name="connsiteY3" fmla="*/ 4553887 h 9013058"/>
              <a:gd name="connsiteX4" fmla="*/ 4656915 w 8392346"/>
              <a:gd name="connsiteY4" fmla="*/ 8587043 h 9013058"/>
              <a:gd name="connsiteX5" fmla="*/ 2010533 w 8392346"/>
              <a:gd name="connsiteY5" fmla="*/ 8566051 h 9013058"/>
              <a:gd name="connsiteX6" fmla="*/ 289421 w 8392346"/>
              <a:gd name="connsiteY6" fmla="*/ 7494517 h 9013058"/>
              <a:gd name="connsiteX7" fmla="*/ 56273 w 8392346"/>
              <a:gd name="connsiteY7" fmla="*/ 5711792 h 9013058"/>
              <a:gd name="connsiteX8" fmla="*/ 903255 w 8392346"/>
              <a:gd name="connsiteY8" fmla="*/ 3506249 h 9013058"/>
              <a:gd name="connsiteX0" fmla="*/ 903255 w 8392347"/>
              <a:gd name="connsiteY0" fmla="*/ 3505626 h 9012435"/>
              <a:gd name="connsiteX1" fmla="*/ 2197483 w 8392347"/>
              <a:gd name="connsiteY1" fmla="*/ 1444709 h 9012435"/>
              <a:gd name="connsiteX2" fmla="*/ 3332570 w 8392347"/>
              <a:gd name="connsiteY2" fmla="*/ 0 h 9012435"/>
              <a:gd name="connsiteX3" fmla="*/ 8379072 w 8392347"/>
              <a:gd name="connsiteY3" fmla="*/ 4553264 h 9012435"/>
              <a:gd name="connsiteX4" fmla="*/ 4656915 w 8392347"/>
              <a:gd name="connsiteY4" fmla="*/ 8586420 h 9012435"/>
              <a:gd name="connsiteX5" fmla="*/ 2010533 w 8392347"/>
              <a:gd name="connsiteY5" fmla="*/ 8565428 h 9012435"/>
              <a:gd name="connsiteX6" fmla="*/ 289421 w 8392347"/>
              <a:gd name="connsiteY6" fmla="*/ 7493894 h 9012435"/>
              <a:gd name="connsiteX7" fmla="*/ 56273 w 8392347"/>
              <a:gd name="connsiteY7" fmla="*/ 5711169 h 9012435"/>
              <a:gd name="connsiteX8" fmla="*/ 903255 w 8392347"/>
              <a:gd name="connsiteY8" fmla="*/ 3505626 h 9012435"/>
              <a:gd name="connsiteX0" fmla="*/ 903255 w 8365766"/>
              <a:gd name="connsiteY0" fmla="*/ 3505626 h 9012435"/>
              <a:gd name="connsiteX1" fmla="*/ 2197483 w 8365766"/>
              <a:gd name="connsiteY1" fmla="*/ 1444709 h 9012435"/>
              <a:gd name="connsiteX2" fmla="*/ 3332570 w 8365766"/>
              <a:gd name="connsiteY2" fmla="*/ 0 h 9012435"/>
              <a:gd name="connsiteX3" fmla="*/ 8352362 w 8365766"/>
              <a:gd name="connsiteY3" fmla="*/ 4621313 h 9012435"/>
              <a:gd name="connsiteX4" fmla="*/ 4656915 w 8365766"/>
              <a:gd name="connsiteY4" fmla="*/ 8586420 h 9012435"/>
              <a:gd name="connsiteX5" fmla="*/ 2010533 w 8365766"/>
              <a:gd name="connsiteY5" fmla="*/ 8565428 h 9012435"/>
              <a:gd name="connsiteX6" fmla="*/ 289421 w 8365766"/>
              <a:gd name="connsiteY6" fmla="*/ 7493894 h 9012435"/>
              <a:gd name="connsiteX7" fmla="*/ 56273 w 8365766"/>
              <a:gd name="connsiteY7" fmla="*/ 5711169 h 9012435"/>
              <a:gd name="connsiteX8" fmla="*/ 903255 w 8365766"/>
              <a:gd name="connsiteY8" fmla="*/ 3505626 h 9012435"/>
              <a:gd name="connsiteX0" fmla="*/ 903255 w 8352383"/>
              <a:gd name="connsiteY0" fmla="*/ 3505626 h 9012435"/>
              <a:gd name="connsiteX1" fmla="*/ 2197483 w 8352383"/>
              <a:gd name="connsiteY1" fmla="*/ 1444709 h 9012435"/>
              <a:gd name="connsiteX2" fmla="*/ 3332570 w 8352383"/>
              <a:gd name="connsiteY2" fmla="*/ 0 h 9012435"/>
              <a:gd name="connsiteX3" fmla="*/ 8352362 w 8352383"/>
              <a:gd name="connsiteY3" fmla="*/ 4621313 h 9012435"/>
              <a:gd name="connsiteX4" fmla="*/ 4656915 w 8352383"/>
              <a:gd name="connsiteY4" fmla="*/ 8586420 h 9012435"/>
              <a:gd name="connsiteX5" fmla="*/ 2010533 w 8352383"/>
              <a:gd name="connsiteY5" fmla="*/ 8565428 h 9012435"/>
              <a:gd name="connsiteX6" fmla="*/ 289421 w 8352383"/>
              <a:gd name="connsiteY6" fmla="*/ 7493894 h 9012435"/>
              <a:gd name="connsiteX7" fmla="*/ 56273 w 8352383"/>
              <a:gd name="connsiteY7" fmla="*/ 5711169 h 9012435"/>
              <a:gd name="connsiteX8" fmla="*/ 903255 w 8352383"/>
              <a:gd name="connsiteY8" fmla="*/ 3505626 h 9012435"/>
              <a:gd name="connsiteX0" fmla="*/ 903255 w 8352375"/>
              <a:gd name="connsiteY0" fmla="*/ 3505626 h 9012435"/>
              <a:gd name="connsiteX1" fmla="*/ 2197483 w 8352375"/>
              <a:gd name="connsiteY1" fmla="*/ 1444709 h 9012435"/>
              <a:gd name="connsiteX2" fmla="*/ 3332570 w 8352375"/>
              <a:gd name="connsiteY2" fmla="*/ 0 h 9012435"/>
              <a:gd name="connsiteX3" fmla="*/ 8352362 w 8352375"/>
              <a:gd name="connsiteY3" fmla="*/ 4621313 h 9012435"/>
              <a:gd name="connsiteX4" fmla="*/ 4656915 w 8352375"/>
              <a:gd name="connsiteY4" fmla="*/ 8586420 h 9012435"/>
              <a:gd name="connsiteX5" fmla="*/ 2010533 w 8352375"/>
              <a:gd name="connsiteY5" fmla="*/ 8565428 h 9012435"/>
              <a:gd name="connsiteX6" fmla="*/ 289421 w 8352375"/>
              <a:gd name="connsiteY6" fmla="*/ 7493894 h 9012435"/>
              <a:gd name="connsiteX7" fmla="*/ 56273 w 8352375"/>
              <a:gd name="connsiteY7" fmla="*/ 5711169 h 9012435"/>
              <a:gd name="connsiteX8" fmla="*/ 903255 w 8352375"/>
              <a:gd name="connsiteY8" fmla="*/ 3505626 h 9012435"/>
              <a:gd name="connsiteX0" fmla="*/ 903255 w 8352375"/>
              <a:gd name="connsiteY0" fmla="*/ 3505626 h 8689620"/>
              <a:gd name="connsiteX1" fmla="*/ 2197483 w 8352375"/>
              <a:gd name="connsiteY1" fmla="*/ 1444709 h 8689620"/>
              <a:gd name="connsiteX2" fmla="*/ 3332570 w 8352375"/>
              <a:gd name="connsiteY2" fmla="*/ 0 h 8689620"/>
              <a:gd name="connsiteX3" fmla="*/ 8352362 w 8352375"/>
              <a:gd name="connsiteY3" fmla="*/ 4621313 h 8689620"/>
              <a:gd name="connsiteX4" fmla="*/ 4656915 w 8352375"/>
              <a:gd name="connsiteY4" fmla="*/ 8586420 h 8689620"/>
              <a:gd name="connsiteX5" fmla="*/ 2010533 w 8352375"/>
              <a:gd name="connsiteY5" fmla="*/ 8565428 h 8689620"/>
              <a:gd name="connsiteX6" fmla="*/ 289421 w 8352375"/>
              <a:gd name="connsiteY6" fmla="*/ 7493894 h 8689620"/>
              <a:gd name="connsiteX7" fmla="*/ 56273 w 8352375"/>
              <a:gd name="connsiteY7" fmla="*/ 5711169 h 8689620"/>
              <a:gd name="connsiteX8" fmla="*/ 903255 w 8352375"/>
              <a:gd name="connsiteY8" fmla="*/ 3505626 h 8689620"/>
              <a:gd name="connsiteX0" fmla="*/ 903255 w 8366689"/>
              <a:gd name="connsiteY0" fmla="*/ 3505626 h 8591131"/>
              <a:gd name="connsiteX1" fmla="*/ 2197483 w 8366689"/>
              <a:gd name="connsiteY1" fmla="*/ 1444709 h 8591131"/>
              <a:gd name="connsiteX2" fmla="*/ 3332570 w 8366689"/>
              <a:gd name="connsiteY2" fmla="*/ 0 h 8591131"/>
              <a:gd name="connsiteX3" fmla="*/ 8352362 w 8366689"/>
              <a:gd name="connsiteY3" fmla="*/ 4621313 h 8591131"/>
              <a:gd name="connsiteX4" fmla="*/ 4957473 w 8366689"/>
              <a:gd name="connsiteY4" fmla="*/ 8223493 h 8591131"/>
              <a:gd name="connsiteX5" fmla="*/ 2010533 w 8366689"/>
              <a:gd name="connsiteY5" fmla="*/ 8565428 h 8591131"/>
              <a:gd name="connsiteX6" fmla="*/ 289421 w 8366689"/>
              <a:gd name="connsiteY6" fmla="*/ 7493894 h 8591131"/>
              <a:gd name="connsiteX7" fmla="*/ 56273 w 8366689"/>
              <a:gd name="connsiteY7" fmla="*/ 5711169 h 8591131"/>
              <a:gd name="connsiteX8" fmla="*/ 903255 w 8366689"/>
              <a:gd name="connsiteY8" fmla="*/ 3505626 h 8591131"/>
              <a:gd name="connsiteX0" fmla="*/ 903255 w 8366689"/>
              <a:gd name="connsiteY0" fmla="*/ 3505626 h 8328585"/>
              <a:gd name="connsiteX1" fmla="*/ 2197483 w 8366689"/>
              <a:gd name="connsiteY1" fmla="*/ 1444709 h 8328585"/>
              <a:gd name="connsiteX2" fmla="*/ 3332570 w 8366689"/>
              <a:gd name="connsiteY2" fmla="*/ 0 h 8328585"/>
              <a:gd name="connsiteX3" fmla="*/ 8352362 w 8366689"/>
              <a:gd name="connsiteY3" fmla="*/ 4621313 h 8328585"/>
              <a:gd name="connsiteX4" fmla="*/ 4957473 w 8366689"/>
              <a:gd name="connsiteY4" fmla="*/ 8223493 h 8328585"/>
              <a:gd name="connsiteX5" fmla="*/ 2196056 w 8366689"/>
              <a:gd name="connsiteY5" fmla="*/ 8249707 h 8328585"/>
              <a:gd name="connsiteX6" fmla="*/ 289421 w 8366689"/>
              <a:gd name="connsiteY6" fmla="*/ 7493894 h 8328585"/>
              <a:gd name="connsiteX7" fmla="*/ 56273 w 8366689"/>
              <a:gd name="connsiteY7" fmla="*/ 5711169 h 8328585"/>
              <a:gd name="connsiteX8" fmla="*/ 903255 w 8366689"/>
              <a:gd name="connsiteY8" fmla="*/ 3505626 h 8328585"/>
              <a:gd name="connsiteX0" fmla="*/ 903255 w 8366689"/>
              <a:gd name="connsiteY0" fmla="*/ 3505626 h 8278593"/>
              <a:gd name="connsiteX1" fmla="*/ 2197483 w 8366689"/>
              <a:gd name="connsiteY1" fmla="*/ 1444709 h 8278593"/>
              <a:gd name="connsiteX2" fmla="*/ 3332570 w 8366689"/>
              <a:gd name="connsiteY2" fmla="*/ 0 h 8278593"/>
              <a:gd name="connsiteX3" fmla="*/ 8352362 w 8366689"/>
              <a:gd name="connsiteY3" fmla="*/ 4621313 h 8278593"/>
              <a:gd name="connsiteX4" fmla="*/ 4957473 w 8366689"/>
              <a:gd name="connsiteY4" fmla="*/ 8223493 h 8278593"/>
              <a:gd name="connsiteX5" fmla="*/ 2196056 w 8366689"/>
              <a:gd name="connsiteY5" fmla="*/ 8249707 h 8278593"/>
              <a:gd name="connsiteX6" fmla="*/ 289421 w 8366689"/>
              <a:gd name="connsiteY6" fmla="*/ 7493894 h 8278593"/>
              <a:gd name="connsiteX7" fmla="*/ 56273 w 8366689"/>
              <a:gd name="connsiteY7" fmla="*/ 5711169 h 8278593"/>
              <a:gd name="connsiteX8" fmla="*/ 903255 w 8366689"/>
              <a:gd name="connsiteY8" fmla="*/ 3505626 h 8278593"/>
              <a:gd name="connsiteX0" fmla="*/ 992408 w 8455842"/>
              <a:gd name="connsiteY0" fmla="*/ 3505626 h 8326674"/>
              <a:gd name="connsiteX1" fmla="*/ 2286636 w 8455842"/>
              <a:gd name="connsiteY1" fmla="*/ 1444709 h 8326674"/>
              <a:gd name="connsiteX2" fmla="*/ 3421723 w 8455842"/>
              <a:gd name="connsiteY2" fmla="*/ 0 h 8326674"/>
              <a:gd name="connsiteX3" fmla="*/ 8441515 w 8455842"/>
              <a:gd name="connsiteY3" fmla="*/ 4621313 h 8326674"/>
              <a:gd name="connsiteX4" fmla="*/ 5046626 w 8455842"/>
              <a:gd name="connsiteY4" fmla="*/ 8223493 h 8326674"/>
              <a:gd name="connsiteX5" fmla="*/ 2285209 w 8455842"/>
              <a:gd name="connsiteY5" fmla="*/ 8249707 h 8326674"/>
              <a:gd name="connsiteX6" fmla="*/ 197162 w 8455842"/>
              <a:gd name="connsiteY6" fmla="*/ 7521878 h 8326674"/>
              <a:gd name="connsiteX7" fmla="*/ 145426 w 8455842"/>
              <a:gd name="connsiteY7" fmla="*/ 5711169 h 8326674"/>
              <a:gd name="connsiteX8" fmla="*/ 992408 w 8455842"/>
              <a:gd name="connsiteY8" fmla="*/ 3505626 h 8326674"/>
              <a:gd name="connsiteX0" fmla="*/ 1020620 w 8484054"/>
              <a:gd name="connsiteY0" fmla="*/ 3505626 h 8326674"/>
              <a:gd name="connsiteX1" fmla="*/ 2314848 w 8484054"/>
              <a:gd name="connsiteY1" fmla="*/ 1444709 h 8326674"/>
              <a:gd name="connsiteX2" fmla="*/ 3449935 w 8484054"/>
              <a:gd name="connsiteY2" fmla="*/ 0 h 8326674"/>
              <a:gd name="connsiteX3" fmla="*/ 8469727 w 8484054"/>
              <a:gd name="connsiteY3" fmla="*/ 4621313 h 8326674"/>
              <a:gd name="connsiteX4" fmla="*/ 5074838 w 8484054"/>
              <a:gd name="connsiteY4" fmla="*/ 8223493 h 8326674"/>
              <a:gd name="connsiteX5" fmla="*/ 2313421 w 8484054"/>
              <a:gd name="connsiteY5" fmla="*/ 8249707 h 8326674"/>
              <a:gd name="connsiteX6" fmla="*/ 225374 w 8484054"/>
              <a:gd name="connsiteY6" fmla="*/ 7521878 h 8326674"/>
              <a:gd name="connsiteX7" fmla="*/ 114813 w 8484054"/>
              <a:gd name="connsiteY7" fmla="*/ 5698869 h 8326674"/>
              <a:gd name="connsiteX8" fmla="*/ 1020620 w 8484054"/>
              <a:gd name="connsiteY8" fmla="*/ 3505626 h 8326674"/>
              <a:gd name="connsiteX0" fmla="*/ 989589 w 8482174"/>
              <a:gd name="connsiteY0" fmla="*/ 3506657 h 8326674"/>
              <a:gd name="connsiteX1" fmla="*/ 2312968 w 8482174"/>
              <a:gd name="connsiteY1" fmla="*/ 1444709 h 8326674"/>
              <a:gd name="connsiteX2" fmla="*/ 3448055 w 8482174"/>
              <a:gd name="connsiteY2" fmla="*/ 0 h 8326674"/>
              <a:gd name="connsiteX3" fmla="*/ 8467847 w 8482174"/>
              <a:gd name="connsiteY3" fmla="*/ 4621313 h 8326674"/>
              <a:gd name="connsiteX4" fmla="*/ 5072958 w 8482174"/>
              <a:gd name="connsiteY4" fmla="*/ 8223493 h 8326674"/>
              <a:gd name="connsiteX5" fmla="*/ 2311541 w 8482174"/>
              <a:gd name="connsiteY5" fmla="*/ 8249707 h 8326674"/>
              <a:gd name="connsiteX6" fmla="*/ 223494 w 8482174"/>
              <a:gd name="connsiteY6" fmla="*/ 7521878 h 8326674"/>
              <a:gd name="connsiteX7" fmla="*/ 112933 w 8482174"/>
              <a:gd name="connsiteY7" fmla="*/ 5698869 h 8326674"/>
              <a:gd name="connsiteX8" fmla="*/ 989589 w 8482174"/>
              <a:gd name="connsiteY8" fmla="*/ 3506657 h 8326674"/>
              <a:gd name="connsiteX0" fmla="*/ 989589 w 8482174"/>
              <a:gd name="connsiteY0" fmla="*/ 3506657 h 8326674"/>
              <a:gd name="connsiteX1" fmla="*/ 2305942 w 8482174"/>
              <a:gd name="connsiteY1" fmla="*/ 1452148 h 8326674"/>
              <a:gd name="connsiteX2" fmla="*/ 3448055 w 8482174"/>
              <a:gd name="connsiteY2" fmla="*/ 0 h 8326674"/>
              <a:gd name="connsiteX3" fmla="*/ 8467847 w 8482174"/>
              <a:gd name="connsiteY3" fmla="*/ 4621313 h 8326674"/>
              <a:gd name="connsiteX4" fmla="*/ 5072958 w 8482174"/>
              <a:gd name="connsiteY4" fmla="*/ 8223493 h 8326674"/>
              <a:gd name="connsiteX5" fmla="*/ 2311541 w 8482174"/>
              <a:gd name="connsiteY5" fmla="*/ 8249707 h 8326674"/>
              <a:gd name="connsiteX6" fmla="*/ 223494 w 8482174"/>
              <a:gd name="connsiteY6" fmla="*/ 7521878 h 8326674"/>
              <a:gd name="connsiteX7" fmla="*/ 112933 w 8482174"/>
              <a:gd name="connsiteY7" fmla="*/ 5698869 h 8326674"/>
              <a:gd name="connsiteX8" fmla="*/ 989589 w 8482174"/>
              <a:gd name="connsiteY8" fmla="*/ 3506657 h 8326674"/>
              <a:gd name="connsiteX0" fmla="*/ 989589 w 8482627"/>
              <a:gd name="connsiteY0" fmla="*/ 3506657 h 8329884"/>
              <a:gd name="connsiteX1" fmla="*/ 2305942 w 8482627"/>
              <a:gd name="connsiteY1" fmla="*/ 1452148 h 8329884"/>
              <a:gd name="connsiteX2" fmla="*/ 3448055 w 8482627"/>
              <a:gd name="connsiteY2" fmla="*/ 0 h 8329884"/>
              <a:gd name="connsiteX3" fmla="*/ 8467847 w 8482627"/>
              <a:gd name="connsiteY3" fmla="*/ 4621313 h 8329884"/>
              <a:gd name="connsiteX4" fmla="*/ 5095083 w 8482627"/>
              <a:gd name="connsiteY4" fmla="*/ 8229902 h 8329884"/>
              <a:gd name="connsiteX5" fmla="*/ 2311541 w 8482627"/>
              <a:gd name="connsiteY5" fmla="*/ 8249707 h 8329884"/>
              <a:gd name="connsiteX6" fmla="*/ 223494 w 8482627"/>
              <a:gd name="connsiteY6" fmla="*/ 7521878 h 8329884"/>
              <a:gd name="connsiteX7" fmla="*/ 112933 w 8482627"/>
              <a:gd name="connsiteY7" fmla="*/ 5698869 h 8329884"/>
              <a:gd name="connsiteX8" fmla="*/ 989589 w 8482627"/>
              <a:gd name="connsiteY8" fmla="*/ 3506657 h 8329884"/>
              <a:gd name="connsiteX0" fmla="*/ 989589 w 8467858"/>
              <a:gd name="connsiteY0" fmla="*/ 3506657 h 8329884"/>
              <a:gd name="connsiteX1" fmla="*/ 2305942 w 8467858"/>
              <a:gd name="connsiteY1" fmla="*/ 1452148 h 8329884"/>
              <a:gd name="connsiteX2" fmla="*/ 3448055 w 8467858"/>
              <a:gd name="connsiteY2" fmla="*/ 0 h 8329884"/>
              <a:gd name="connsiteX3" fmla="*/ 8467847 w 8467858"/>
              <a:gd name="connsiteY3" fmla="*/ 4621313 h 8329884"/>
              <a:gd name="connsiteX4" fmla="*/ 5095083 w 8467858"/>
              <a:gd name="connsiteY4" fmla="*/ 8229902 h 8329884"/>
              <a:gd name="connsiteX5" fmla="*/ 2311541 w 8467858"/>
              <a:gd name="connsiteY5" fmla="*/ 8249707 h 8329884"/>
              <a:gd name="connsiteX6" fmla="*/ 223494 w 8467858"/>
              <a:gd name="connsiteY6" fmla="*/ 7521878 h 8329884"/>
              <a:gd name="connsiteX7" fmla="*/ 112933 w 8467858"/>
              <a:gd name="connsiteY7" fmla="*/ 5698869 h 8329884"/>
              <a:gd name="connsiteX8" fmla="*/ 989589 w 8467858"/>
              <a:gd name="connsiteY8" fmla="*/ 3506657 h 8329884"/>
              <a:gd name="connsiteX0" fmla="*/ 989589 w 8471074"/>
              <a:gd name="connsiteY0" fmla="*/ 2752514 h 7575741"/>
              <a:gd name="connsiteX1" fmla="*/ 2305942 w 8471074"/>
              <a:gd name="connsiteY1" fmla="*/ 698005 h 7575741"/>
              <a:gd name="connsiteX2" fmla="*/ 4351192 w 8471074"/>
              <a:gd name="connsiteY2" fmla="*/ 0 h 7575741"/>
              <a:gd name="connsiteX3" fmla="*/ 8467847 w 8471074"/>
              <a:gd name="connsiteY3" fmla="*/ 3867170 h 7575741"/>
              <a:gd name="connsiteX4" fmla="*/ 5095083 w 8471074"/>
              <a:gd name="connsiteY4" fmla="*/ 7475759 h 7575741"/>
              <a:gd name="connsiteX5" fmla="*/ 2311541 w 8471074"/>
              <a:gd name="connsiteY5" fmla="*/ 7495564 h 7575741"/>
              <a:gd name="connsiteX6" fmla="*/ 223494 w 8471074"/>
              <a:gd name="connsiteY6" fmla="*/ 6767735 h 7575741"/>
              <a:gd name="connsiteX7" fmla="*/ 112933 w 8471074"/>
              <a:gd name="connsiteY7" fmla="*/ 4944726 h 7575741"/>
              <a:gd name="connsiteX8" fmla="*/ 989589 w 8471074"/>
              <a:gd name="connsiteY8" fmla="*/ 2752514 h 7575741"/>
              <a:gd name="connsiteX0" fmla="*/ 989589 w 8471074"/>
              <a:gd name="connsiteY0" fmla="*/ 2752514 h 7575741"/>
              <a:gd name="connsiteX1" fmla="*/ 2378495 w 8471074"/>
              <a:gd name="connsiteY1" fmla="*/ 820062 h 7575741"/>
              <a:gd name="connsiteX2" fmla="*/ 4351192 w 8471074"/>
              <a:gd name="connsiteY2" fmla="*/ 0 h 7575741"/>
              <a:gd name="connsiteX3" fmla="*/ 8467847 w 8471074"/>
              <a:gd name="connsiteY3" fmla="*/ 3867170 h 7575741"/>
              <a:gd name="connsiteX4" fmla="*/ 5095083 w 8471074"/>
              <a:gd name="connsiteY4" fmla="*/ 7475759 h 7575741"/>
              <a:gd name="connsiteX5" fmla="*/ 2311541 w 8471074"/>
              <a:gd name="connsiteY5" fmla="*/ 7495564 h 7575741"/>
              <a:gd name="connsiteX6" fmla="*/ 223494 w 8471074"/>
              <a:gd name="connsiteY6" fmla="*/ 6767735 h 7575741"/>
              <a:gd name="connsiteX7" fmla="*/ 112933 w 8471074"/>
              <a:gd name="connsiteY7" fmla="*/ 4944726 h 7575741"/>
              <a:gd name="connsiteX8" fmla="*/ 989589 w 8471074"/>
              <a:gd name="connsiteY8" fmla="*/ 2752514 h 7575741"/>
              <a:gd name="connsiteX0" fmla="*/ 989589 w 8471074"/>
              <a:gd name="connsiteY0" fmla="*/ 2752514 h 7575741"/>
              <a:gd name="connsiteX1" fmla="*/ 2369127 w 8471074"/>
              <a:gd name="connsiteY1" fmla="*/ 829979 h 7575741"/>
              <a:gd name="connsiteX2" fmla="*/ 4351192 w 8471074"/>
              <a:gd name="connsiteY2" fmla="*/ 0 h 7575741"/>
              <a:gd name="connsiteX3" fmla="*/ 8467847 w 8471074"/>
              <a:gd name="connsiteY3" fmla="*/ 3867170 h 7575741"/>
              <a:gd name="connsiteX4" fmla="*/ 5095083 w 8471074"/>
              <a:gd name="connsiteY4" fmla="*/ 7475759 h 7575741"/>
              <a:gd name="connsiteX5" fmla="*/ 2311541 w 8471074"/>
              <a:gd name="connsiteY5" fmla="*/ 7495564 h 7575741"/>
              <a:gd name="connsiteX6" fmla="*/ 223494 w 8471074"/>
              <a:gd name="connsiteY6" fmla="*/ 6767735 h 7575741"/>
              <a:gd name="connsiteX7" fmla="*/ 112933 w 8471074"/>
              <a:gd name="connsiteY7" fmla="*/ 4944726 h 7575741"/>
              <a:gd name="connsiteX8" fmla="*/ 989589 w 8471074"/>
              <a:gd name="connsiteY8" fmla="*/ 2752514 h 7575741"/>
              <a:gd name="connsiteX0" fmla="*/ 989589 w 8467884"/>
              <a:gd name="connsiteY0" fmla="*/ 2752514 h 7575741"/>
              <a:gd name="connsiteX1" fmla="*/ 2369127 w 8467884"/>
              <a:gd name="connsiteY1" fmla="*/ 829979 h 7575741"/>
              <a:gd name="connsiteX2" fmla="*/ 4351192 w 8467884"/>
              <a:gd name="connsiteY2" fmla="*/ 0 h 7575741"/>
              <a:gd name="connsiteX3" fmla="*/ 8467847 w 8467884"/>
              <a:gd name="connsiteY3" fmla="*/ 3867170 h 7575741"/>
              <a:gd name="connsiteX4" fmla="*/ 5095083 w 8467884"/>
              <a:gd name="connsiteY4" fmla="*/ 7475759 h 7575741"/>
              <a:gd name="connsiteX5" fmla="*/ 2311541 w 8467884"/>
              <a:gd name="connsiteY5" fmla="*/ 7495564 h 7575741"/>
              <a:gd name="connsiteX6" fmla="*/ 223494 w 8467884"/>
              <a:gd name="connsiteY6" fmla="*/ 6767735 h 7575741"/>
              <a:gd name="connsiteX7" fmla="*/ 112933 w 8467884"/>
              <a:gd name="connsiteY7" fmla="*/ 4944726 h 7575741"/>
              <a:gd name="connsiteX8" fmla="*/ 989589 w 8467884"/>
              <a:gd name="connsiteY8" fmla="*/ 2752514 h 7575741"/>
              <a:gd name="connsiteX0" fmla="*/ 989589 w 8467847"/>
              <a:gd name="connsiteY0" fmla="*/ 2752514 h 7575741"/>
              <a:gd name="connsiteX1" fmla="*/ 2369127 w 8467847"/>
              <a:gd name="connsiteY1" fmla="*/ 829979 h 7575741"/>
              <a:gd name="connsiteX2" fmla="*/ 4351192 w 8467847"/>
              <a:gd name="connsiteY2" fmla="*/ 0 h 7575741"/>
              <a:gd name="connsiteX3" fmla="*/ 8467847 w 8467847"/>
              <a:gd name="connsiteY3" fmla="*/ 3867170 h 7575741"/>
              <a:gd name="connsiteX4" fmla="*/ 5095083 w 8467847"/>
              <a:gd name="connsiteY4" fmla="*/ 7475759 h 7575741"/>
              <a:gd name="connsiteX5" fmla="*/ 2311541 w 8467847"/>
              <a:gd name="connsiteY5" fmla="*/ 7495564 h 7575741"/>
              <a:gd name="connsiteX6" fmla="*/ 223494 w 8467847"/>
              <a:gd name="connsiteY6" fmla="*/ 6767735 h 7575741"/>
              <a:gd name="connsiteX7" fmla="*/ 112933 w 8467847"/>
              <a:gd name="connsiteY7" fmla="*/ 4944726 h 7575741"/>
              <a:gd name="connsiteX8" fmla="*/ 989589 w 8467847"/>
              <a:gd name="connsiteY8" fmla="*/ 2752514 h 7575741"/>
              <a:gd name="connsiteX0" fmla="*/ 989589 w 8536914"/>
              <a:gd name="connsiteY0" fmla="*/ 2752514 h 7575741"/>
              <a:gd name="connsiteX1" fmla="*/ 2369127 w 8536914"/>
              <a:gd name="connsiteY1" fmla="*/ 829979 h 7575741"/>
              <a:gd name="connsiteX2" fmla="*/ 4351192 w 8536914"/>
              <a:gd name="connsiteY2" fmla="*/ 0 h 7575741"/>
              <a:gd name="connsiteX3" fmla="*/ 8536914 w 8536914"/>
              <a:gd name="connsiteY3" fmla="*/ 3893487 h 7575741"/>
              <a:gd name="connsiteX4" fmla="*/ 5095083 w 8536914"/>
              <a:gd name="connsiteY4" fmla="*/ 7475759 h 7575741"/>
              <a:gd name="connsiteX5" fmla="*/ 2311541 w 8536914"/>
              <a:gd name="connsiteY5" fmla="*/ 7495564 h 7575741"/>
              <a:gd name="connsiteX6" fmla="*/ 223494 w 8536914"/>
              <a:gd name="connsiteY6" fmla="*/ 6767735 h 7575741"/>
              <a:gd name="connsiteX7" fmla="*/ 112933 w 8536914"/>
              <a:gd name="connsiteY7" fmla="*/ 4944726 h 7575741"/>
              <a:gd name="connsiteX8" fmla="*/ 989589 w 8536914"/>
              <a:gd name="connsiteY8" fmla="*/ 2752514 h 7575741"/>
              <a:gd name="connsiteX0" fmla="*/ 989589 w 8536914"/>
              <a:gd name="connsiteY0" fmla="*/ 2752514 h 7620637"/>
              <a:gd name="connsiteX1" fmla="*/ 2369127 w 8536914"/>
              <a:gd name="connsiteY1" fmla="*/ 829979 h 7620637"/>
              <a:gd name="connsiteX2" fmla="*/ 4351192 w 8536914"/>
              <a:gd name="connsiteY2" fmla="*/ 0 h 7620637"/>
              <a:gd name="connsiteX3" fmla="*/ 8536914 w 8536914"/>
              <a:gd name="connsiteY3" fmla="*/ 3893487 h 7620637"/>
              <a:gd name="connsiteX4" fmla="*/ 5095083 w 8536914"/>
              <a:gd name="connsiteY4" fmla="*/ 7475759 h 7620637"/>
              <a:gd name="connsiteX5" fmla="*/ 2265396 w 8536914"/>
              <a:gd name="connsiteY5" fmla="*/ 7564300 h 7620637"/>
              <a:gd name="connsiteX6" fmla="*/ 223494 w 8536914"/>
              <a:gd name="connsiteY6" fmla="*/ 6767735 h 7620637"/>
              <a:gd name="connsiteX7" fmla="*/ 112933 w 8536914"/>
              <a:gd name="connsiteY7" fmla="*/ 4944726 h 7620637"/>
              <a:gd name="connsiteX8" fmla="*/ 989589 w 8536914"/>
              <a:gd name="connsiteY8" fmla="*/ 2752514 h 7620637"/>
              <a:gd name="connsiteX0" fmla="*/ 984589 w 8531914"/>
              <a:gd name="connsiteY0" fmla="*/ 2752514 h 7621373"/>
              <a:gd name="connsiteX1" fmla="*/ 2364127 w 8531914"/>
              <a:gd name="connsiteY1" fmla="*/ 829979 h 7621373"/>
              <a:gd name="connsiteX2" fmla="*/ 4346192 w 8531914"/>
              <a:gd name="connsiteY2" fmla="*/ 0 h 7621373"/>
              <a:gd name="connsiteX3" fmla="*/ 8531914 w 8531914"/>
              <a:gd name="connsiteY3" fmla="*/ 3893487 h 7621373"/>
              <a:gd name="connsiteX4" fmla="*/ 5090083 w 8531914"/>
              <a:gd name="connsiteY4" fmla="*/ 7475759 h 7621373"/>
              <a:gd name="connsiteX5" fmla="*/ 2260396 w 8531914"/>
              <a:gd name="connsiteY5" fmla="*/ 7564300 h 7621373"/>
              <a:gd name="connsiteX6" fmla="*/ 227862 w 8531914"/>
              <a:gd name="connsiteY6" fmla="*/ 6757817 h 7621373"/>
              <a:gd name="connsiteX7" fmla="*/ 107933 w 8531914"/>
              <a:gd name="connsiteY7" fmla="*/ 4944726 h 7621373"/>
              <a:gd name="connsiteX8" fmla="*/ 984589 w 8531914"/>
              <a:gd name="connsiteY8" fmla="*/ 2752514 h 7621373"/>
              <a:gd name="connsiteX0" fmla="*/ 1019449 w 8566774"/>
              <a:gd name="connsiteY0" fmla="*/ 2752514 h 7621373"/>
              <a:gd name="connsiteX1" fmla="*/ 2398987 w 8566774"/>
              <a:gd name="connsiteY1" fmla="*/ 829979 h 7621373"/>
              <a:gd name="connsiteX2" fmla="*/ 4381052 w 8566774"/>
              <a:gd name="connsiteY2" fmla="*/ 0 h 7621373"/>
              <a:gd name="connsiteX3" fmla="*/ 8566774 w 8566774"/>
              <a:gd name="connsiteY3" fmla="*/ 3893487 h 7621373"/>
              <a:gd name="connsiteX4" fmla="*/ 5124943 w 8566774"/>
              <a:gd name="connsiteY4" fmla="*/ 7475759 h 7621373"/>
              <a:gd name="connsiteX5" fmla="*/ 2295256 w 8566774"/>
              <a:gd name="connsiteY5" fmla="*/ 7564300 h 7621373"/>
              <a:gd name="connsiteX6" fmla="*/ 262722 w 8566774"/>
              <a:gd name="connsiteY6" fmla="*/ 6757817 h 7621373"/>
              <a:gd name="connsiteX7" fmla="*/ 83794 w 8566774"/>
              <a:gd name="connsiteY7" fmla="*/ 4927639 h 7621373"/>
              <a:gd name="connsiteX8" fmla="*/ 1019449 w 8566774"/>
              <a:gd name="connsiteY8" fmla="*/ 2752514 h 7621373"/>
              <a:gd name="connsiteX0" fmla="*/ 1143695 w 8575113"/>
              <a:gd name="connsiteY0" fmla="*/ 2729242 h 7621373"/>
              <a:gd name="connsiteX1" fmla="*/ 2407326 w 8575113"/>
              <a:gd name="connsiteY1" fmla="*/ 829979 h 7621373"/>
              <a:gd name="connsiteX2" fmla="*/ 4389391 w 8575113"/>
              <a:gd name="connsiteY2" fmla="*/ 0 h 7621373"/>
              <a:gd name="connsiteX3" fmla="*/ 8575113 w 8575113"/>
              <a:gd name="connsiteY3" fmla="*/ 3893487 h 7621373"/>
              <a:gd name="connsiteX4" fmla="*/ 5133282 w 8575113"/>
              <a:gd name="connsiteY4" fmla="*/ 7475759 h 7621373"/>
              <a:gd name="connsiteX5" fmla="*/ 2303595 w 8575113"/>
              <a:gd name="connsiteY5" fmla="*/ 7564300 h 7621373"/>
              <a:gd name="connsiteX6" fmla="*/ 271061 w 8575113"/>
              <a:gd name="connsiteY6" fmla="*/ 6757817 h 7621373"/>
              <a:gd name="connsiteX7" fmla="*/ 92133 w 8575113"/>
              <a:gd name="connsiteY7" fmla="*/ 4927639 h 7621373"/>
              <a:gd name="connsiteX8" fmla="*/ 1143695 w 8575113"/>
              <a:gd name="connsiteY8" fmla="*/ 2729242 h 7621373"/>
              <a:gd name="connsiteX0" fmla="*/ 1143695 w 8575113"/>
              <a:gd name="connsiteY0" fmla="*/ 2729242 h 7621373"/>
              <a:gd name="connsiteX1" fmla="*/ 2621801 w 8575113"/>
              <a:gd name="connsiteY1" fmla="*/ 841568 h 7621373"/>
              <a:gd name="connsiteX2" fmla="*/ 4389391 w 8575113"/>
              <a:gd name="connsiteY2" fmla="*/ 0 h 7621373"/>
              <a:gd name="connsiteX3" fmla="*/ 8575113 w 8575113"/>
              <a:gd name="connsiteY3" fmla="*/ 3893487 h 7621373"/>
              <a:gd name="connsiteX4" fmla="*/ 5133282 w 8575113"/>
              <a:gd name="connsiteY4" fmla="*/ 7475759 h 7621373"/>
              <a:gd name="connsiteX5" fmla="*/ 2303595 w 8575113"/>
              <a:gd name="connsiteY5" fmla="*/ 7564300 h 7621373"/>
              <a:gd name="connsiteX6" fmla="*/ 271061 w 8575113"/>
              <a:gd name="connsiteY6" fmla="*/ 6757817 h 7621373"/>
              <a:gd name="connsiteX7" fmla="*/ 92133 w 8575113"/>
              <a:gd name="connsiteY7" fmla="*/ 4927639 h 7621373"/>
              <a:gd name="connsiteX8" fmla="*/ 1143695 w 8575113"/>
              <a:gd name="connsiteY8" fmla="*/ 2729242 h 7621373"/>
              <a:gd name="connsiteX0" fmla="*/ 1143695 w 8577280"/>
              <a:gd name="connsiteY0" fmla="*/ 2590097 h 7482228"/>
              <a:gd name="connsiteX1" fmla="*/ 2621801 w 8577280"/>
              <a:gd name="connsiteY1" fmla="*/ 702423 h 7482228"/>
              <a:gd name="connsiteX2" fmla="*/ 4520945 w 8577280"/>
              <a:gd name="connsiteY2" fmla="*/ -1 h 7482228"/>
              <a:gd name="connsiteX3" fmla="*/ 8575113 w 8577280"/>
              <a:gd name="connsiteY3" fmla="*/ 3754342 h 7482228"/>
              <a:gd name="connsiteX4" fmla="*/ 5133282 w 8577280"/>
              <a:gd name="connsiteY4" fmla="*/ 7336614 h 7482228"/>
              <a:gd name="connsiteX5" fmla="*/ 2303595 w 8577280"/>
              <a:gd name="connsiteY5" fmla="*/ 7425155 h 7482228"/>
              <a:gd name="connsiteX6" fmla="*/ 271061 w 8577280"/>
              <a:gd name="connsiteY6" fmla="*/ 6618672 h 7482228"/>
              <a:gd name="connsiteX7" fmla="*/ 92133 w 8577280"/>
              <a:gd name="connsiteY7" fmla="*/ 4788494 h 7482228"/>
              <a:gd name="connsiteX8" fmla="*/ 1143695 w 8577280"/>
              <a:gd name="connsiteY8" fmla="*/ 2590097 h 7482228"/>
              <a:gd name="connsiteX0" fmla="*/ 1143695 w 8577641"/>
              <a:gd name="connsiteY0" fmla="*/ 2636251 h 7528382"/>
              <a:gd name="connsiteX1" fmla="*/ 2621801 w 8577641"/>
              <a:gd name="connsiteY1" fmla="*/ 748577 h 7528382"/>
              <a:gd name="connsiteX2" fmla="*/ 4470616 w 8577641"/>
              <a:gd name="connsiteY2" fmla="*/ 0 h 7528382"/>
              <a:gd name="connsiteX3" fmla="*/ 8575113 w 8577641"/>
              <a:gd name="connsiteY3" fmla="*/ 3800496 h 7528382"/>
              <a:gd name="connsiteX4" fmla="*/ 5133282 w 8577641"/>
              <a:gd name="connsiteY4" fmla="*/ 7382768 h 7528382"/>
              <a:gd name="connsiteX5" fmla="*/ 2303595 w 8577641"/>
              <a:gd name="connsiteY5" fmla="*/ 7471309 h 7528382"/>
              <a:gd name="connsiteX6" fmla="*/ 271061 w 8577641"/>
              <a:gd name="connsiteY6" fmla="*/ 6664826 h 7528382"/>
              <a:gd name="connsiteX7" fmla="*/ 92133 w 8577641"/>
              <a:gd name="connsiteY7" fmla="*/ 4834648 h 7528382"/>
              <a:gd name="connsiteX8" fmla="*/ 1143695 w 8577641"/>
              <a:gd name="connsiteY8" fmla="*/ 2636251 h 7528382"/>
              <a:gd name="connsiteX0" fmla="*/ 1143695 w 8575114"/>
              <a:gd name="connsiteY0" fmla="*/ 2636251 h 7528382"/>
              <a:gd name="connsiteX1" fmla="*/ 2621801 w 8575114"/>
              <a:gd name="connsiteY1" fmla="*/ 748577 h 7528382"/>
              <a:gd name="connsiteX2" fmla="*/ 4470616 w 8575114"/>
              <a:gd name="connsiteY2" fmla="*/ 0 h 7528382"/>
              <a:gd name="connsiteX3" fmla="*/ 8575113 w 8575114"/>
              <a:gd name="connsiteY3" fmla="*/ 3800496 h 7528382"/>
              <a:gd name="connsiteX4" fmla="*/ 5133282 w 8575114"/>
              <a:gd name="connsiteY4" fmla="*/ 7382768 h 7528382"/>
              <a:gd name="connsiteX5" fmla="*/ 2303595 w 8575114"/>
              <a:gd name="connsiteY5" fmla="*/ 7471309 h 7528382"/>
              <a:gd name="connsiteX6" fmla="*/ 271061 w 8575114"/>
              <a:gd name="connsiteY6" fmla="*/ 6664826 h 7528382"/>
              <a:gd name="connsiteX7" fmla="*/ 92133 w 8575114"/>
              <a:gd name="connsiteY7" fmla="*/ 4834648 h 7528382"/>
              <a:gd name="connsiteX8" fmla="*/ 1143695 w 8575114"/>
              <a:gd name="connsiteY8" fmla="*/ 2636251 h 7528382"/>
              <a:gd name="connsiteX0" fmla="*/ 1143695 w 7322963"/>
              <a:gd name="connsiteY0" fmla="*/ 2636251 h 7528382"/>
              <a:gd name="connsiteX1" fmla="*/ 2621801 w 7322963"/>
              <a:gd name="connsiteY1" fmla="*/ 748577 h 7528382"/>
              <a:gd name="connsiteX2" fmla="*/ 4470616 w 7322963"/>
              <a:gd name="connsiteY2" fmla="*/ 0 h 7528382"/>
              <a:gd name="connsiteX3" fmla="*/ 7322962 w 7322963"/>
              <a:gd name="connsiteY3" fmla="*/ 2680036 h 7528382"/>
              <a:gd name="connsiteX4" fmla="*/ 5133282 w 7322963"/>
              <a:gd name="connsiteY4" fmla="*/ 7382768 h 7528382"/>
              <a:gd name="connsiteX5" fmla="*/ 2303595 w 7322963"/>
              <a:gd name="connsiteY5" fmla="*/ 7471309 h 7528382"/>
              <a:gd name="connsiteX6" fmla="*/ 271061 w 7322963"/>
              <a:gd name="connsiteY6" fmla="*/ 6664826 h 7528382"/>
              <a:gd name="connsiteX7" fmla="*/ 92133 w 7322963"/>
              <a:gd name="connsiteY7" fmla="*/ 4834648 h 7528382"/>
              <a:gd name="connsiteX8" fmla="*/ 1143695 w 7322963"/>
              <a:gd name="connsiteY8" fmla="*/ 2636251 h 7528382"/>
              <a:gd name="connsiteX0" fmla="*/ 1143695 w 7339660"/>
              <a:gd name="connsiteY0" fmla="*/ 2636251 h 7570807"/>
              <a:gd name="connsiteX1" fmla="*/ 2621801 w 7339660"/>
              <a:gd name="connsiteY1" fmla="*/ 748577 h 7570807"/>
              <a:gd name="connsiteX2" fmla="*/ 4470616 w 7339660"/>
              <a:gd name="connsiteY2" fmla="*/ 0 h 7570807"/>
              <a:gd name="connsiteX3" fmla="*/ 7322962 w 7339660"/>
              <a:gd name="connsiteY3" fmla="*/ 2680036 h 7570807"/>
              <a:gd name="connsiteX4" fmla="*/ 2845431 w 7339660"/>
              <a:gd name="connsiteY4" fmla="*/ 7478054 h 7570807"/>
              <a:gd name="connsiteX5" fmla="*/ 2303595 w 7339660"/>
              <a:gd name="connsiteY5" fmla="*/ 7471309 h 7570807"/>
              <a:gd name="connsiteX6" fmla="*/ 271061 w 7339660"/>
              <a:gd name="connsiteY6" fmla="*/ 6664826 h 7570807"/>
              <a:gd name="connsiteX7" fmla="*/ 92133 w 7339660"/>
              <a:gd name="connsiteY7" fmla="*/ 4834648 h 7570807"/>
              <a:gd name="connsiteX8" fmla="*/ 1143695 w 7339660"/>
              <a:gd name="connsiteY8" fmla="*/ 2636251 h 7570807"/>
              <a:gd name="connsiteX0" fmla="*/ 1143695 w 7339660"/>
              <a:gd name="connsiteY0" fmla="*/ 2636251 h 7542690"/>
              <a:gd name="connsiteX1" fmla="*/ 2621801 w 7339660"/>
              <a:gd name="connsiteY1" fmla="*/ 748577 h 7542690"/>
              <a:gd name="connsiteX2" fmla="*/ 4470616 w 7339660"/>
              <a:gd name="connsiteY2" fmla="*/ 0 h 7542690"/>
              <a:gd name="connsiteX3" fmla="*/ 7322962 w 7339660"/>
              <a:gd name="connsiteY3" fmla="*/ 2680036 h 7542690"/>
              <a:gd name="connsiteX4" fmla="*/ 2845431 w 7339660"/>
              <a:gd name="connsiteY4" fmla="*/ 7478054 h 7542690"/>
              <a:gd name="connsiteX5" fmla="*/ 2303595 w 7339660"/>
              <a:gd name="connsiteY5" fmla="*/ 7471309 h 7542690"/>
              <a:gd name="connsiteX6" fmla="*/ 271061 w 7339660"/>
              <a:gd name="connsiteY6" fmla="*/ 6664826 h 7542690"/>
              <a:gd name="connsiteX7" fmla="*/ 92133 w 7339660"/>
              <a:gd name="connsiteY7" fmla="*/ 4834648 h 7542690"/>
              <a:gd name="connsiteX8" fmla="*/ 1143695 w 7339660"/>
              <a:gd name="connsiteY8" fmla="*/ 2636251 h 7542690"/>
              <a:gd name="connsiteX0" fmla="*/ 1143695 w 7322965"/>
              <a:gd name="connsiteY0" fmla="*/ 2636251 h 7542690"/>
              <a:gd name="connsiteX1" fmla="*/ 2621801 w 7322965"/>
              <a:gd name="connsiteY1" fmla="*/ 748577 h 7542690"/>
              <a:gd name="connsiteX2" fmla="*/ 4470616 w 7322965"/>
              <a:gd name="connsiteY2" fmla="*/ 0 h 7542690"/>
              <a:gd name="connsiteX3" fmla="*/ 7322962 w 7322965"/>
              <a:gd name="connsiteY3" fmla="*/ 2680036 h 7542690"/>
              <a:gd name="connsiteX4" fmla="*/ 2845431 w 7322965"/>
              <a:gd name="connsiteY4" fmla="*/ 7478054 h 7542690"/>
              <a:gd name="connsiteX5" fmla="*/ 2303595 w 7322965"/>
              <a:gd name="connsiteY5" fmla="*/ 7471309 h 7542690"/>
              <a:gd name="connsiteX6" fmla="*/ 271061 w 7322965"/>
              <a:gd name="connsiteY6" fmla="*/ 6664826 h 7542690"/>
              <a:gd name="connsiteX7" fmla="*/ 92133 w 7322965"/>
              <a:gd name="connsiteY7" fmla="*/ 4834648 h 7542690"/>
              <a:gd name="connsiteX8" fmla="*/ 1143695 w 7322965"/>
              <a:gd name="connsiteY8" fmla="*/ 2636251 h 7542690"/>
              <a:gd name="connsiteX0" fmla="*/ 1143695 w 7341521"/>
              <a:gd name="connsiteY0" fmla="*/ 2636251 h 7541119"/>
              <a:gd name="connsiteX1" fmla="*/ 2621801 w 7341521"/>
              <a:gd name="connsiteY1" fmla="*/ 748577 h 7541119"/>
              <a:gd name="connsiteX2" fmla="*/ 4470616 w 7341521"/>
              <a:gd name="connsiteY2" fmla="*/ 0 h 7541119"/>
              <a:gd name="connsiteX3" fmla="*/ 7322962 w 7341521"/>
              <a:gd name="connsiteY3" fmla="*/ 2680036 h 7541119"/>
              <a:gd name="connsiteX4" fmla="*/ 2750429 w 7341521"/>
              <a:gd name="connsiteY4" fmla="*/ 7474225 h 7541119"/>
              <a:gd name="connsiteX5" fmla="*/ 2303595 w 7341521"/>
              <a:gd name="connsiteY5" fmla="*/ 7471309 h 7541119"/>
              <a:gd name="connsiteX6" fmla="*/ 271061 w 7341521"/>
              <a:gd name="connsiteY6" fmla="*/ 6664826 h 7541119"/>
              <a:gd name="connsiteX7" fmla="*/ 92133 w 7341521"/>
              <a:gd name="connsiteY7" fmla="*/ 4834648 h 7541119"/>
              <a:gd name="connsiteX8" fmla="*/ 1143695 w 7341521"/>
              <a:gd name="connsiteY8" fmla="*/ 2636251 h 7541119"/>
              <a:gd name="connsiteX0" fmla="*/ 1143695 w 7322965"/>
              <a:gd name="connsiteY0" fmla="*/ 2636251 h 7541119"/>
              <a:gd name="connsiteX1" fmla="*/ 2621801 w 7322965"/>
              <a:gd name="connsiteY1" fmla="*/ 748577 h 7541119"/>
              <a:gd name="connsiteX2" fmla="*/ 4470616 w 7322965"/>
              <a:gd name="connsiteY2" fmla="*/ 0 h 7541119"/>
              <a:gd name="connsiteX3" fmla="*/ 7322962 w 7322965"/>
              <a:gd name="connsiteY3" fmla="*/ 2680036 h 7541119"/>
              <a:gd name="connsiteX4" fmla="*/ 2750429 w 7322965"/>
              <a:gd name="connsiteY4" fmla="*/ 7474225 h 7541119"/>
              <a:gd name="connsiteX5" fmla="*/ 2303595 w 7322965"/>
              <a:gd name="connsiteY5" fmla="*/ 7471309 h 7541119"/>
              <a:gd name="connsiteX6" fmla="*/ 271061 w 7322965"/>
              <a:gd name="connsiteY6" fmla="*/ 6664826 h 7541119"/>
              <a:gd name="connsiteX7" fmla="*/ 92133 w 7322965"/>
              <a:gd name="connsiteY7" fmla="*/ 4834648 h 7541119"/>
              <a:gd name="connsiteX8" fmla="*/ 1143695 w 7322965"/>
              <a:gd name="connsiteY8" fmla="*/ 2636251 h 7541119"/>
              <a:gd name="connsiteX0" fmla="*/ 1143695 w 7341184"/>
              <a:gd name="connsiteY0" fmla="*/ 2636251 h 7571884"/>
              <a:gd name="connsiteX1" fmla="*/ 2621801 w 7341184"/>
              <a:gd name="connsiteY1" fmla="*/ 748577 h 7571884"/>
              <a:gd name="connsiteX2" fmla="*/ 4470616 w 7341184"/>
              <a:gd name="connsiteY2" fmla="*/ 0 h 7571884"/>
              <a:gd name="connsiteX3" fmla="*/ 7322962 w 7341184"/>
              <a:gd name="connsiteY3" fmla="*/ 2680036 h 7571884"/>
              <a:gd name="connsiteX4" fmla="*/ 2767272 w 7341184"/>
              <a:gd name="connsiteY4" fmla="*/ 7535941 h 7571884"/>
              <a:gd name="connsiteX5" fmla="*/ 2303595 w 7341184"/>
              <a:gd name="connsiteY5" fmla="*/ 7471309 h 7571884"/>
              <a:gd name="connsiteX6" fmla="*/ 271061 w 7341184"/>
              <a:gd name="connsiteY6" fmla="*/ 6664826 h 7571884"/>
              <a:gd name="connsiteX7" fmla="*/ 92133 w 7341184"/>
              <a:gd name="connsiteY7" fmla="*/ 4834648 h 7571884"/>
              <a:gd name="connsiteX8" fmla="*/ 1143695 w 7341184"/>
              <a:gd name="connsiteY8" fmla="*/ 2636251 h 7571884"/>
              <a:gd name="connsiteX0" fmla="*/ 1143695 w 7341184"/>
              <a:gd name="connsiteY0" fmla="*/ 2636251 h 7571884"/>
              <a:gd name="connsiteX1" fmla="*/ 2621801 w 7341184"/>
              <a:gd name="connsiteY1" fmla="*/ 748577 h 7571884"/>
              <a:gd name="connsiteX2" fmla="*/ 4470616 w 7341184"/>
              <a:gd name="connsiteY2" fmla="*/ 0 h 7571884"/>
              <a:gd name="connsiteX3" fmla="*/ 7322962 w 7341184"/>
              <a:gd name="connsiteY3" fmla="*/ 2680036 h 7571884"/>
              <a:gd name="connsiteX4" fmla="*/ 2767272 w 7341184"/>
              <a:gd name="connsiteY4" fmla="*/ 7535941 h 7571884"/>
              <a:gd name="connsiteX5" fmla="*/ 2303595 w 7341184"/>
              <a:gd name="connsiteY5" fmla="*/ 7471309 h 7571884"/>
              <a:gd name="connsiteX6" fmla="*/ 271061 w 7341184"/>
              <a:gd name="connsiteY6" fmla="*/ 6664826 h 7571884"/>
              <a:gd name="connsiteX7" fmla="*/ 92133 w 7341184"/>
              <a:gd name="connsiteY7" fmla="*/ 4834648 h 7571884"/>
              <a:gd name="connsiteX8" fmla="*/ 1143695 w 7341184"/>
              <a:gd name="connsiteY8" fmla="*/ 2636251 h 7571884"/>
              <a:gd name="connsiteX0" fmla="*/ 1143695 w 7341184"/>
              <a:gd name="connsiteY0" fmla="*/ 2636251 h 7571884"/>
              <a:gd name="connsiteX1" fmla="*/ 2621801 w 7341184"/>
              <a:gd name="connsiteY1" fmla="*/ 748577 h 7571884"/>
              <a:gd name="connsiteX2" fmla="*/ 4470616 w 7341184"/>
              <a:gd name="connsiteY2" fmla="*/ 0 h 7571884"/>
              <a:gd name="connsiteX3" fmla="*/ 7322962 w 7341184"/>
              <a:gd name="connsiteY3" fmla="*/ 2680036 h 7571884"/>
              <a:gd name="connsiteX4" fmla="*/ 2767272 w 7341184"/>
              <a:gd name="connsiteY4" fmla="*/ 7535941 h 7571884"/>
              <a:gd name="connsiteX5" fmla="*/ 2303595 w 7341184"/>
              <a:gd name="connsiteY5" fmla="*/ 7471309 h 7571884"/>
              <a:gd name="connsiteX6" fmla="*/ 271061 w 7341184"/>
              <a:gd name="connsiteY6" fmla="*/ 6664826 h 7571884"/>
              <a:gd name="connsiteX7" fmla="*/ 92133 w 7341184"/>
              <a:gd name="connsiteY7" fmla="*/ 4834648 h 7571884"/>
              <a:gd name="connsiteX8" fmla="*/ 1143695 w 7341184"/>
              <a:gd name="connsiteY8" fmla="*/ 2636251 h 7571884"/>
              <a:gd name="connsiteX0" fmla="*/ 1143695 w 7322965"/>
              <a:gd name="connsiteY0" fmla="*/ 2636251 h 7571884"/>
              <a:gd name="connsiteX1" fmla="*/ 2621801 w 7322965"/>
              <a:gd name="connsiteY1" fmla="*/ 748577 h 7571884"/>
              <a:gd name="connsiteX2" fmla="*/ 4470616 w 7322965"/>
              <a:gd name="connsiteY2" fmla="*/ 0 h 7571884"/>
              <a:gd name="connsiteX3" fmla="*/ 7322962 w 7322965"/>
              <a:gd name="connsiteY3" fmla="*/ 2680036 h 7571884"/>
              <a:gd name="connsiteX4" fmla="*/ 2767272 w 7322965"/>
              <a:gd name="connsiteY4" fmla="*/ 7535941 h 7571884"/>
              <a:gd name="connsiteX5" fmla="*/ 2303595 w 7322965"/>
              <a:gd name="connsiteY5" fmla="*/ 7471309 h 7571884"/>
              <a:gd name="connsiteX6" fmla="*/ 271061 w 7322965"/>
              <a:gd name="connsiteY6" fmla="*/ 6664826 h 7571884"/>
              <a:gd name="connsiteX7" fmla="*/ 92133 w 7322965"/>
              <a:gd name="connsiteY7" fmla="*/ 4834648 h 7571884"/>
              <a:gd name="connsiteX8" fmla="*/ 1143695 w 7322965"/>
              <a:gd name="connsiteY8" fmla="*/ 2636251 h 7571884"/>
              <a:gd name="connsiteX0" fmla="*/ 1143695 w 7341012"/>
              <a:gd name="connsiteY0" fmla="*/ 2636251 h 7555871"/>
              <a:gd name="connsiteX1" fmla="*/ 2621801 w 7341012"/>
              <a:gd name="connsiteY1" fmla="*/ 748577 h 7555871"/>
              <a:gd name="connsiteX2" fmla="*/ 4470616 w 7341012"/>
              <a:gd name="connsiteY2" fmla="*/ 0 h 7555871"/>
              <a:gd name="connsiteX3" fmla="*/ 7322962 w 7341012"/>
              <a:gd name="connsiteY3" fmla="*/ 2680036 h 7555871"/>
              <a:gd name="connsiteX4" fmla="*/ 2775944 w 7341012"/>
              <a:gd name="connsiteY4" fmla="*/ 7506876 h 7555871"/>
              <a:gd name="connsiteX5" fmla="*/ 2303595 w 7341012"/>
              <a:gd name="connsiteY5" fmla="*/ 7471309 h 7555871"/>
              <a:gd name="connsiteX6" fmla="*/ 271061 w 7341012"/>
              <a:gd name="connsiteY6" fmla="*/ 6664826 h 7555871"/>
              <a:gd name="connsiteX7" fmla="*/ 92133 w 7341012"/>
              <a:gd name="connsiteY7" fmla="*/ 4834648 h 7555871"/>
              <a:gd name="connsiteX8" fmla="*/ 1143695 w 7341012"/>
              <a:gd name="connsiteY8" fmla="*/ 2636251 h 7555871"/>
              <a:gd name="connsiteX0" fmla="*/ 1143695 w 7341681"/>
              <a:gd name="connsiteY0" fmla="*/ 2636251 h 7564081"/>
              <a:gd name="connsiteX1" fmla="*/ 2621801 w 7341681"/>
              <a:gd name="connsiteY1" fmla="*/ 748577 h 7564081"/>
              <a:gd name="connsiteX2" fmla="*/ 4470616 w 7341681"/>
              <a:gd name="connsiteY2" fmla="*/ 0 h 7564081"/>
              <a:gd name="connsiteX3" fmla="*/ 7322962 w 7341681"/>
              <a:gd name="connsiteY3" fmla="*/ 2680036 h 7564081"/>
              <a:gd name="connsiteX4" fmla="*/ 2742458 w 7341681"/>
              <a:gd name="connsiteY4" fmla="*/ 7522440 h 7564081"/>
              <a:gd name="connsiteX5" fmla="*/ 2303595 w 7341681"/>
              <a:gd name="connsiteY5" fmla="*/ 7471309 h 7564081"/>
              <a:gd name="connsiteX6" fmla="*/ 271061 w 7341681"/>
              <a:gd name="connsiteY6" fmla="*/ 6664826 h 7564081"/>
              <a:gd name="connsiteX7" fmla="*/ 92133 w 7341681"/>
              <a:gd name="connsiteY7" fmla="*/ 4834648 h 7564081"/>
              <a:gd name="connsiteX8" fmla="*/ 1143695 w 7341681"/>
              <a:gd name="connsiteY8" fmla="*/ 2636251 h 7564081"/>
              <a:gd name="connsiteX0" fmla="*/ 1143695 w 7341119"/>
              <a:gd name="connsiteY0" fmla="*/ 2636251 h 7549071"/>
              <a:gd name="connsiteX1" fmla="*/ 2621801 w 7341119"/>
              <a:gd name="connsiteY1" fmla="*/ 748577 h 7549071"/>
              <a:gd name="connsiteX2" fmla="*/ 4470616 w 7341119"/>
              <a:gd name="connsiteY2" fmla="*/ 0 h 7549071"/>
              <a:gd name="connsiteX3" fmla="*/ 7322962 w 7341119"/>
              <a:gd name="connsiteY3" fmla="*/ 2680036 h 7549071"/>
              <a:gd name="connsiteX4" fmla="*/ 2770562 w 7341119"/>
              <a:gd name="connsiteY4" fmla="*/ 7492687 h 7549071"/>
              <a:gd name="connsiteX5" fmla="*/ 2303595 w 7341119"/>
              <a:gd name="connsiteY5" fmla="*/ 7471309 h 7549071"/>
              <a:gd name="connsiteX6" fmla="*/ 271061 w 7341119"/>
              <a:gd name="connsiteY6" fmla="*/ 6664826 h 7549071"/>
              <a:gd name="connsiteX7" fmla="*/ 92133 w 7341119"/>
              <a:gd name="connsiteY7" fmla="*/ 4834648 h 7549071"/>
              <a:gd name="connsiteX8" fmla="*/ 1143695 w 7341119"/>
              <a:gd name="connsiteY8" fmla="*/ 2636251 h 7549071"/>
              <a:gd name="connsiteX0" fmla="*/ 1143695 w 7341579"/>
              <a:gd name="connsiteY0" fmla="*/ 2636251 h 7566676"/>
              <a:gd name="connsiteX1" fmla="*/ 2621801 w 7341579"/>
              <a:gd name="connsiteY1" fmla="*/ 748577 h 7566676"/>
              <a:gd name="connsiteX2" fmla="*/ 4470616 w 7341579"/>
              <a:gd name="connsiteY2" fmla="*/ 0 h 7566676"/>
              <a:gd name="connsiteX3" fmla="*/ 7322962 w 7341579"/>
              <a:gd name="connsiteY3" fmla="*/ 2680036 h 7566676"/>
              <a:gd name="connsiteX4" fmla="*/ 2747490 w 7341579"/>
              <a:gd name="connsiteY4" fmla="*/ 7527056 h 7566676"/>
              <a:gd name="connsiteX5" fmla="*/ 2303595 w 7341579"/>
              <a:gd name="connsiteY5" fmla="*/ 7471309 h 7566676"/>
              <a:gd name="connsiteX6" fmla="*/ 271061 w 7341579"/>
              <a:gd name="connsiteY6" fmla="*/ 6664826 h 7566676"/>
              <a:gd name="connsiteX7" fmla="*/ 92133 w 7341579"/>
              <a:gd name="connsiteY7" fmla="*/ 4834648 h 7566676"/>
              <a:gd name="connsiteX8" fmla="*/ 1143695 w 7341579"/>
              <a:gd name="connsiteY8" fmla="*/ 2636251 h 7566676"/>
              <a:gd name="connsiteX0" fmla="*/ 1143695 w 7322963"/>
              <a:gd name="connsiteY0" fmla="*/ 2636251 h 7566676"/>
              <a:gd name="connsiteX1" fmla="*/ 2621801 w 7322963"/>
              <a:gd name="connsiteY1" fmla="*/ 748577 h 7566676"/>
              <a:gd name="connsiteX2" fmla="*/ 4470616 w 7322963"/>
              <a:gd name="connsiteY2" fmla="*/ 0 h 7566676"/>
              <a:gd name="connsiteX3" fmla="*/ 7322962 w 7322963"/>
              <a:gd name="connsiteY3" fmla="*/ 2680036 h 7566676"/>
              <a:gd name="connsiteX4" fmla="*/ 2747490 w 7322963"/>
              <a:gd name="connsiteY4" fmla="*/ 7527056 h 7566676"/>
              <a:gd name="connsiteX5" fmla="*/ 2303595 w 7322963"/>
              <a:gd name="connsiteY5" fmla="*/ 7471309 h 7566676"/>
              <a:gd name="connsiteX6" fmla="*/ 271061 w 7322963"/>
              <a:gd name="connsiteY6" fmla="*/ 6664826 h 7566676"/>
              <a:gd name="connsiteX7" fmla="*/ 92133 w 7322963"/>
              <a:gd name="connsiteY7" fmla="*/ 4834648 h 7566676"/>
              <a:gd name="connsiteX8" fmla="*/ 1143695 w 7322963"/>
              <a:gd name="connsiteY8" fmla="*/ 2636251 h 7566676"/>
              <a:gd name="connsiteX0" fmla="*/ 1143695 w 7322962"/>
              <a:gd name="connsiteY0" fmla="*/ 2636251 h 7577263"/>
              <a:gd name="connsiteX1" fmla="*/ 2621801 w 7322962"/>
              <a:gd name="connsiteY1" fmla="*/ 748577 h 7577263"/>
              <a:gd name="connsiteX2" fmla="*/ 4470616 w 7322962"/>
              <a:gd name="connsiteY2" fmla="*/ 0 h 7577263"/>
              <a:gd name="connsiteX3" fmla="*/ 7322962 w 7322962"/>
              <a:gd name="connsiteY3" fmla="*/ 2680036 h 7577263"/>
              <a:gd name="connsiteX4" fmla="*/ 2747490 w 7322962"/>
              <a:gd name="connsiteY4" fmla="*/ 7527056 h 7577263"/>
              <a:gd name="connsiteX5" fmla="*/ 2228429 w 7322962"/>
              <a:gd name="connsiteY5" fmla="*/ 7491222 h 7577263"/>
              <a:gd name="connsiteX6" fmla="*/ 271061 w 7322962"/>
              <a:gd name="connsiteY6" fmla="*/ 6664826 h 7577263"/>
              <a:gd name="connsiteX7" fmla="*/ 92133 w 7322962"/>
              <a:gd name="connsiteY7" fmla="*/ 4834648 h 7577263"/>
              <a:gd name="connsiteX8" fmla="*/ 1143695 w 7322962"/>
              <a:gd name="connsiteY8" fmla="*/ 2636251 h 7577263"/>
              <a:gd name="connsiteX0" fmla="*/ 1143695 w 7340636"/>
              <a:gd name="connsiteY0" fmla="*/ 2636251 h 7588627"/>
              <a:gd name="connsiteX1" fmla="*/ 2621801 w 7340636"/>
              <a:gd name="connsiteY1" fmla="*/ 748577 h 7588627"/>
              <a:gd name="connsiteX2" fmla="*/ 4470616 w 7340636"/>
              <a:gd name="connsiteY2" fmla="*/ 0 h 7588627"/>
              <a:gd name="connsiteX3" fmla="*/ 7322962 w 7340636"/>
              <a:gd name="connsiteY3" fmla="*/ 2680036 h 7588627"/>
              <a:gd name="connsiteX4" fmla="*/ 2794969 w 7340636"/>
              <a:gd name="connsiteY4" fmla="*/ 7548384 h 7588627"/>
              <a:gd name="connsiteX5" fmla="*/ 2228429 w 7340636"/>
              <a:gd name="connsiteY5" fmla="*/ 7491222 h 7588627"/>
              <a:gd name="connsiteX6" fmla="*/ 271061 w 7340636"/>
              <a:gd name="connsiteY6" fmla="*/ 6664826 h 7588627"/>
              <a:gd name="connsiteX7" fmla="*/ 92133 w 7340636"/>
              <a:gd name="connsiteY7" fmla="*/ 4834648 h 7588627"/>
              <a:gd name="connsiteX8" fmla="*/ 1143695 w 7340636"/>
              <a:gd name="connsiteY8" fmla="*/ 2636251 h 7588627"/>
              <a:gd name="connsiteX0" fmla="*/ 1143695 w 7341184"/>
              <a:gd name="connsiteY0" fmla="*/ 2636251 h 7615089"/>
              <a:gd name="connsiteX1" fmla="*/ 2621801 w 7341184"/>
              <a:gd name="connsiteY1" fmla="*/ 748577 h 7615089"/>
              <a:gd name="connsiteX2" fmla="*/ 4470616 w 7341184"/>
              <a:gd name="connsiteY2" fmla="*/ 0 h 7615089"/>
              <a:gd name="connsiteX3" fmla="*/ 7322962 w 7341184"/>
              <a:gd name="connsiteY3" fmla="*/ 2680036 h 7615089"/>
              <a:gd name="connsiteX4" fmla="*/ 2767284 w 7341184"/>
              <a:gd name="connsiteY4" fmla="*/ 7589626 h 7615089"/>
              <a:gd name="connsiteX5" fmla="*/ 2228429 w 7341184"/>
              <a:gd name="connsiteY5" fmla="*/ 7491222 h 7615089"/>
              <a:gd name="connsiteX6" fmla="*/ 271061 w 7341184"/>
              <a:gd name="connsiteY6" fmla="*/ 6664826 h 7615089"/>
              <a:gd name="connsiteX7" fmla="*/ 92133 w 7341184"/>
              <a:gd name="connsiteY7" fmla="*/ 4834648 h 7615089"/>
              <a:gd name="connsiteX8" fmla="*/ 1143695 w 7341184"/>
              <a:gd name="connsiteY8" fmla="*/ 2636251 h 7615089"/>
              <a:gd name="connsiteX0" fmla="*/ 1143695 w 7341184"/>
              <a:gd name="connsiteY0" fmla="*/ 2636251 h 7592385"/>
              <a:gd name="connsiteX1" fmla="*/ 2621801 w 7341184"/>
              <a:gd name="connsiteY1" fmla="*/ 748577 h 7592385"/>
              <a:gd name="connsiteX2" fmla="*/ 4470616 w 7341184"/>
              <a:gd name="connsiteY2" fmla="*/ 0 h 7592385"/>
              <a:gd name="connsiteX3" fmla="*/ 7322962 w 7341184"/>
              <a:gd name="connsiteY3" fmla="*/ 2680036 h 7592385"/>
              <a:gd name="connsiteX4" fmla="*/ 2767284 w 7341184"/>
              <a:gd name="connsiteY4" fmla="*/ 7589626 h 7592385"/>
              <a:gd name="connsiteX5" fmla="*/ 2228429 w 7341184"/>
              <a:gd name="connsiteY5" fmla="*/ 7491222 h 7592385"/>
              <a:gd name="connsiteX6" fmla="*/ 271061 w 7341184"/>
              <a:gd name="connsiteY6" fmla="*/ 6664826 h 7592385"/>
              <a:gd name="connsiteX7" fmla="*/ 92133 w 7341184"/>
              <a:gd name="connsiteY7" fmla="*/ 4834648 h 7592385"/>
              <a:gd name="connsiteX8" fmla="*/ 1143695 w 7341184"/>
              <a:gd name="connsiteY8" fmla="*/ 2636251 h 7592385"/>
              <a:gd name="connsiteX0" fmla="*/ 1143695 w 7341184"/>
              <a:gd name="connsiteY0" fmla="*/ 2636251 h 7589626"/>
              <a:gd name="connsiteX1" fmla="*/ 2621801 w 7341184"/>
              <a:gd name="connsiteY1" fmla="*/ 748577 h 7589626"/>
              <a:gd name="connsiteX2" fmla="*/ 4470616 w 7341184"/>
              <a:gd name="connsiteY2" fmla="*/ 0 h 7589626"/>
              <a:gd name="connsiteX3" fmla="*/ 7322962 w 7341184"/>
              <a:gd name="connsiteY3" fmla="*/ 2680036 h 7589626"/>
              <a:gd name="connsiteX4" fmla="*/ 2767284 w 7341184"/>
              <a:gd name="connsiteY4" fmla="*/ 7589626 h 7589626"/>
              <a:gd name="connsiteX5" fmla="*/ 1688279 w 7341184"/>
              <a:gd name="connsiteY5" fmla="*/ 7406791 h 7589626"/>
              <a:gd name="connsiteX6" fmla="*/ 271061 w 7341184"/>
              <a:gd name="connsiteY6" fmla="*/ 6664826 h 7589626"/>
              <a:gd name="connsiteX7" fmla="*/ 92133 w 7341184"/>
              <a:gd name="connsiteY7" fmla="*/ 4834648 h 7589626"/>
              <a:gd name="connsiteX8" fmla="*/ 1143695 w 7341184"/>
              <a:gd name="connsiteY8" fmla="*/ 2636251 h 7589626"/>
              <a:gd name="connsiteX0" fmla="*/ 1143695 w 7341184"/>
              <a:gd name="connsiteY0" fmla="*/ 2636251 h 7590442"/>
              <a:gd name="connsiteX1" fmla="*/ 2621801 w 7341184"/>
              <a:gd name="connsiteY1" fmla="*/ 748577 h 7590442"/>
              <a:gd name="connsiteX2" fmla="*/ 4470616 w 7341184"/>
              <a:gd name="connsiteY2" fmla="*/ 0 h 7590442"/>
              <a:gd name="connsiteX3" fmla="*/ 7322962 w 7341184"/>
              <a:gd name="connsiteY3" fmla="*/ 2680036 h 7590442"/>
              <a:gd name="connsiteX4" fmla="*/ 2767284 w 7341184"/>
              <a:gd name="connsiteY4" fmla="*/ 7589626 h 7590442"/>
              <a:gd name="connsiteX5" fmla="*/ 1714529 w 7341184"/>
              <a:gd name="connsiteY5" fmla="*/ 7486389 h 7590442"/>
              <a:gd name="connsiteX6" fmla="*/ 271061 w 7341184"/>
              <a:gd name="connsiteY6" fmla="*/ 6664826 h 7590442"/>
              <a:gd name="connsiteX7" fmla="*/ 92133 w 7341184"/>
              <a:gd name="connsiteY7" fmla="*/ 4834648 h 7590442"/>
              <a:gd name="connsiteX8" fmla="*/ 1143695 w 7341184"/>
              <a:gd name="connsiteY8" fmla="*/ 2636251 h 7590442"/>
              <a:gd name="connsiteX0" fmla="*/ 1143695 w 7341184"/>
              <a:gd name="connsiteY0" fmla="*/ 2636251 h 7590442"/>
              <a:gd name="connsiteX1" fmla="*/ 2621801 w 7341184"/>
              <a:gd name="connsiteY1" fmla="*/ 748577 h 7590442"/>
              <a:gd name="connsiteX2" fmla="*/ 4470616 w 7341184"/>
              <a:gd name="connsiteY2" fmla="*/ 0 h 7590442"/>
              <a:gd name="connsiteX3" fmla="*/ 7322962 w 7341184"/>
              <a:gd name="connsiteY3" fmla="*/ 2680036 h 7590442"/>
              <a:gd name="connsiteX4" fmla="*/ 2767284 w 7341184"/>
              <a:gd name="connsiteY4" fmla="*/ 7589626 h 7590442"/>
              <a:gd name="connsiteX5" fmla="*/ 1714529 w 7341184"/>
              <a:gd name="connsiteY5" fmla="*/ 7486389 h 7590442"/>
              <a:gd name="connsiteX6" fmla="*/ 271061 w 7341184"/>
              <a:gd name="connsiteY6" fmla="*/ 6664826 h 7590442"/>
              <a:gd name="connsiteX7" fmla="*/ 92133 w 7341184"/>
              <a:gd name="connsiteY7" fmla="*/ 4834648 h 7590442"/>
              <a:gd name="connsiteX8" fmla="*/ 1143695 w 7341184"/>
              <a:gd name="connsiteY8" fmla="*/ 2636251 h 7590442"/>
              <a:gd name="connsiteX0" fmla="*/ 1143695 w 7341184"/>
              <a:gd name="connsiteY0" fmla="*/ 2636251 h 7589626"/>
              <a:gd name="connsiteX1" fmla="*/ 2621801 w 7341184"/>
              <a:gd name="connsiteY1" fmla="*/ 748577 h 7589626"/>
              <a:gd name="connsiteX2" fmla="*/ 4470616 w 7341184"/>
              <a:gd name="connsiteY2" fmla="*/ 0 h 7589626"/>
              <a:gd name="connsiteX3" fmla="*/ 7322962 w 7341184"/>
              <a:gd name="connsiteY3" fmla="*/ 2680036 h 7589626"/>
              <a:gd name="connsiteX4" fmla="*/ 2767284 w 7341184"/>
              <a:gd name="connsiteY4" fmla="*/ 7589626 h 7589626"/>
              <a:gd name="connsiteX5" fmla="*/ 1763025 w 7341184"/>
              <a:gd name="connsiteY5" fmla="*/ 7375391 h 7589626"/>
              <a:gd name="connsiteX6" fmla="*/ 271061 w 7341184"/>
              <a:gd name="connsiteY6" fmla="*/ 6664826 h 7589626"/>
              <a:gd name="connsiteX7" fmla="*/ 92133 w 7341184"/>
              <a:gd name="connsiteY7" fmla="*/ 4834648 h 7589626"/>
              <a:gd name="connsiteX8" fmla="*/ 1143695 w 7341184"/>
              <a:gd name="connsiteY8" fmla="*/ 2636251 h 7589626"/>
              <a:gd name="connsiteX0" fmla="*/ 1143695 w 7341184"/>
              <a:gd name="connsiteY0" fmla="*/ 2636251 h 7598608"/>
              <a:gd name="connsiteX1" fmla="*/ 2621801 w 7341184"/>
              <a:gd name="connsiteY1" fmla="*/ 748577 h 7598608"/>
              <a:gd name="connsiteX2" fmla="*/ 4470616 w 7341184"/>
              <a:gd name="connsiteY2" fmla="*/ 0 h 7598608"/>
              <a:gd name="connsiteX3" fmla="*/ 7322962 w 7341184"/>
              <a:gd name="connsiteY3" fmla="*/ 2680036 h 7598608"/>
              <a:gd name="connsiteX4" fmla="*/ 2767284 w 7341184"/>
              <a:gd name="connsiteY4" fmla="*/ 7589626 h 7598608"/>
              <a:gd name="connsiteX5" fmla="*/ 1686006 w 7341184"/>
              <a:gd name="connsiteY5" fmla="*/ 7504655 h 7598608"/>
              <a:gd name="connsiteX6" fmla="*/ 271061 w 7341184"/>
              <a:gd name="connsiteY6" fmla="*/ 6664826 h 7598608"/>
              <a:gd name="connsiteX7" fmla="*/ 92133 w 7341184"/>
              <a:gd name="connsiteY7" fmla="*/ 4834648 h 7598608"/>
              <a:gd name="connsiteX8" fmla="*/ 1143695 w 7341184"/>
              <a:gd name="connsiteY8" fmla="*/ 2636251 h 7598608"/>
              <a:gd name="connsiteX0" fmla="*/ 1143695 w 7341184"/>
              <a:gd name="connsiteY0" fmla="*/ 2636251 h 7598608"/>
              <a:gd name="connsiteX1" fmla="*/ 2621801 w 7341184"/>
              <a:gd name="connsiteY1" fmla="*/ 748577 h 7598608"/>
              <a:gd name="connsiteX2" fmla="*/ 4470616 w 7341184"/>
              <a:gd name="connsiteY2" fmla="*/ 0 h 7598608"/>
              <a:gd name="connsiteX3" fmla="*/ 7322962 w 7341184"/>
              <a:gd name="connsiteY3" fmla="*/ 2680036 h 7598608"/>
              <a:gd name="connsiteX4" fmla="*/ 2767284 w 7341184"/>
              <a:gd name="connsiteY4" fmla="*/ 7589626 h 7598608"/>
              <a:gd name="connsiteX5" fmla="*/ 1686006 w 7341184"/>
              <a:gd name="connsiteY5" fmla="*/ 7504655 h 7598608"/>
              <a:gd name="connsiteX6" fmla="*/ 271061 w 7341184"/>
              <a:gd name="connsiteY6" fmla="*/ 6664826 h 7598608"/>
              <a:gd name="connsiteX7" fmla="*/ 92133 w 7341184"/>
              <a:gd name="connsiteY7" fmla="*/ 4834648 h 7598608"/>
              <a:gd name="connsiteX8" fmla="*/ 1143695 w 7341184"/>
              <a:gd name="connsiteY8" fmla="*/ 2636251 h 7598608"/>
              <a:gd name="connsiteX0" fmla="*/ 1143695 w 7341184"/>
              <a:gd name="connsiteY0" fmla="*/ 2636251 h 7589626"/>
              <a:gd name="connsiteX1" fmla="*/ 2621801 w 7341184"/>
              <a:gd name="connsiteY1" fmla="*/ 748577 h 7589626"/>
              <a:gd name="connsiteX2" fmla="*/ 4470616 w 7341184"/>
              <a:gd name="connsiteY2" fmla="*/ 0 h 7589626"/>
              <a:gd name="connsiteX3" fmla="*/ 7322962 w 7341184"/>
              <a:gd name="connsiteY3" fmla="*/ 2680036 h 7589626"/>
              <a:gd name="connsiteX4" fmla="*/ 2767284 w 7341184"/>
              <a:gd name="connsiteY4" fmla="*/ 7589626 h 7589626"/>
              <a:gd name="connsiteX5" fmla="*/ 1686006 w 7341184"/>
              <a:gd name="connsiteY5" fmla="*/ 7504655 h 7589626"/>
              <a:gd name="connsiteX6" fmla="*/ 271061 w 7341184"/>
              <a:gd name="connsiteY6" fmla="*/ 6664826 h 7589626"/>
              <a:gd name="connsiteX7" fmla="*/ 92133 w 7341184"/>
              <a:gd name="connsiteY7" fmla="*/ 4834648 h 7589626"/>
              <a:gd name="connsiteX8" fmla="*/ 1143695 w 7341184"/>
              <a:gd name="connsiteY8" fmla="*/ 2636251 h 7589626"/>
              <a:gd name="connsiteX0" fmla="*/ 1143695 w 7341762"/>
              <a:gd name="connsiteY0" fmla="*/ 2636251 h 7602508"/>
              <a:gd name="connsiteX1" fmla="*/ 2621801 w 7341762"/>
              <a:gd name="connsiteY1" fmla="*/ 748577 h 7602508"/>
              <a:gd name="connsiteX2" fmla="*/ 4470616 w 7341762"/>
              <a:gd name="connsiteY2" fmla="*/ 0 h 7602508"/>
              <a:gd name="connsiteX3" fmla="*/ 7322962 w 7341762"/>
              <a:gd name="connsiteY3" fmla="*/ 2680036 h 7602508"/>
              <a:gd name="connsiteX4" fmla="*/ 2738341 w 7341762"/>
              <a:gd name="connsiteY4" fmla="*/ 7596400 h 7602508"/>
              <a:gd name="connsiteX5" fmla="*/ 1686006 w 7341762"/>
              <a:gd name="connsiteY5" fmla="*/ 7504655 h 7602508"/>
              <a:gd name="connsiteX6" fmla="*/ 271061 w 7341762"/>
              <a:gd name="connsiteY6" fmla="*/ 6664826 h 7602508"/>
              <a:gd name="connsiteX7" fmla="*/ 92133 w 7341762"/>
              <a:gd name="connsiteY7" fmla="*/ 4834648 h 7602508"/>
              <a:gd name="connsiteX8" fmla="*/ 1143695 w 7341762"/>
              <a:gd name="connsiteY8" fmla="*/ 2636251 h 7602508"/>
              <a:gd name="connsiteX0" fmla="*/ 1143695 w 7322963"/>
              <a:gd name="connsiteY0" fmla="*/ 2636251 h 7602508"/>
              <a:gd name="connsiteX1" fmla="*/ 2621801 w 7322963"/>
              <a:gd name="connsiteY1" fmla="*/ 748577 h 7602508"/>
              <a:gd name="connsiteX2" fmla="*/ 4470616 w 7322963"/>
              <a:gd name="connsiteY2" fmla="*/ 0 h 7602508"/>
              <a:gd name="connsiteX3" fmla="*/ 7322962 w 7322963"/>
              <a:gd name="connsiteY3" fmla="*/ 2680036 h 7602508"/>
              <a:gd name="connsiteX4" fmla="*/ 2738341 w 7322963"/>
              <a:gd name="connsiteY4" fmla="*/ 7596400 h 7602508"/>
              <a:gd name="connsiteX5" fmla="*/ 1686006 w 7322963"/>
              <a:gd name="connsiteY5" fmla="*/ 7504655 h 7602508"/>
              <a:gd name="connsiteX6" fmla="*/ 271061 w 7322963"/>
              <a:gd name="connsiteY6" fmla="*/ 6664826 h 7602508"/>
              <a:gd name="connsiteX7" fmla="*/ 92133 w 7322963"/>
              <a:gd name="connsiteY7" fmla="*/ 4834648 h 7602508"/>
              <a:gd name="connsiteX8" fmla="*/ 1143695 w 7322963"/>
              <a:gd name="connsiteY8" fmla="*/ 2636251 h 7602508"/>
              <a:gd name="connsiteX0" fmla="*/ 1143695 w 7340905"/>
              <a:gd name="connsiteY0" fmla="*/ 2600546 h 7566803"/>
              <a:gd name="connsiteX1" fmla="*/ 2621801 w 7340905"/>
              <a:gd name="connsiteY1" fmla="*/ 712872 h 7566803"/>
              <a:gd name="connsiteX2" fmla="*/ 4436890 w 7340905"/>
              <a:gd name="connsiteY2" fmla="*/ -1 h 7566803"/>
              <a:gd name="connsiteX3" fmla="*/ 7322962 w 7340905"/>
              <a:gd name="connsiteY3" fmla="*/ 2644331 h 7566803"/>
              <a:gd name="connsiteX4" fmla="*/ 2738341 w 7340905"/>
              <a:gd name="connsiteY4" fmla="*/ 7560695 h 7566803"/>
              <a:gd name="connsiteX5" fmla="*/ 1686006 w 7340905"/>
              <a:gd name="connsiteY5" fmla="*/ 7468950 h 7566803"/>
              <a:gd name="connsiteX6" fmla="*/ 271061 w 7340905"/>
              <a:gd name="connsiteY6" fmla="*/ 6629121 h 7566803"/>
              <a:gd name="connsiteX7" fmla="*/ 92133 w 7340905"/>
              <a:gd name="connsiteY7" fmla="*/ 4798943 h 7566803"/>
              <a:gd name="connsiteX8" fmla="*/ 1143695 w 7340905"/>
              <a:gd name="connsiteY8" fmla="*/ 2600546 h 7566803"/>
              <a:gd name="connsiteX0" fmla="*/ 1143695 w 7322963"/>
              <a:gd name="connsiteY0" fmla="*/ 2600547 h 7566804"/>
              <a:gd name="connsiteX1" fmla="*/ 2621801 w 7322963"/>
              <a:gd name="connsiteY1" fmla="*/ 712873 h 7566804"/>
              <a:gd name="connsiteX2" fmla="*/ 4436890 w 7322963"/>
              <a:gd name="connsiteY2" fmla="*/ 0 h 7566804"/>
              <a:gd name="connsiteX3" fmla="*/ 7322962 w 7322963"/>
              <a:gd name="connsiteY3" fmla="*/ 2644332 h 7566804"/>
              <a:gd name="connsiteX4" fmla="*/ 2738341 w 7322963"/>
              <a:gd name="connsiteY4" fmla="*/ 7560696 h 7566804"/>
              <a:gd name="connsiteX5" fmla="*/ 1686006 w 7322963"/>
              <a:gd name="connsiteY5" fmla="*/ 7468951 h 7566804"/>
              <a:gd name="connsiteX6" fmla="*/ 271061 w 7322963"/>
              <a:gd name="connsiteY6" fmla="*/ 6629122 h 7566804"/>
              <a:gd name="connsiteX7" fmla="*/ 92133 w 7322963"/>
              <a:gd name="connsiteY7" fmla="*/ 4798944 h 7566804"/>
              <a:gd name="connsiteX8" fmla="*/ 1143695 w 7322963"/>
              <a:gd name="connsiteY8" fmla="*/ 2600547 h 7566804"/>
              <a:gd name="connsiteX0" fmla="*/ 1143695 w 7341264"/>
              <a:gd name="connsiteY0" fmla="*/ 2600547 h 7557607"/>
              <a:gd name="connsiteX1" fmla="*/ 2621801 w 7341264"/>
              <a:gd name="connsiteY1" fmla="*/ 712873 h 7557607"/>
              <a:gd name="connsiteX2" fmla="*/ 4436890 w 7341264"/>
              <a:gd name="connsiteY2" fmla="*/ 0 h 7557607"/>
              <a:gd name="connsiteX3" fmla="*/ 7322962 w 7341264"/>
              <a:gd name="connsiteY3" fmla="*/ 2644332 h 7557607"/>
              <a:gd name="connsiteX4" fmla="*/ 2720223 w 7341264"/>
              <a:gd name="connsiteY4" fmla="*/ 7544081 h 7557607"/>
              <a:gd name="connsiteX5" fmla="*/ 1686006 w 7341264"/>
              <a:gd name="connsiteY5" fmla="*/ 7468951 h 7557607"/>
              <a:gd name="connsiteX6" fmla="*/ 271061 w 7341264"/>
              <a:gd name="connsiteY6" fmla="*/ 6629122 h 7557607"/>
              <a:gd name="connsiteX7" fmla="*/ 92133 w 7341264"/>
              <a:gd name="connsiteY7" fmla="*/ 4798944 h 7557607"/>
              <a:gd name="connsiteX8" fmla="*/ 1143695 w 7341264"/>
              <a:gd name="connsiteY8" fmla="*/ 2600547 h 7557607"/>
              <a:gd name="connsiteX0" fmla="*/ 1143695 w 7341600"/>
              <a:gd name="connsiteY0" fmla="*/ 2600547 h 7567540"/>
              <a:gd name="connsiteX1" fmla="*/ 2621801 w 7341600"/>
              <a:gd name="connsiteY1" fmla="*/ 712873 h 7567540"/>
              <a:gd name="connsiteX2" fmla="*/ 4436890 w 7341600"/>
              <a:gd name="connsiteY2" fmla="*/ 0 h 7567540"/>
              <a:gd name="connsiteX3" fmla="*/ 7322962 w 7341600"/>
              <a:gd name="connsiteY3" fmla="*/ 2644332 h 7567540"/>
              <a:gd name="connsiteX4" fmla="*/ 2703361 w 7341600"/>
              <a:gd name="connsiteY4" fmla="*/ 7561933 h 7567540"/>
              <a:gd name="connsiteX5" fmla="*/ 1686006 w 7341600"/>
              <a:gd name="connsiteY5" fmla="*/ 7468951 h 7567540"/>
              <a:gd name="connsiteX6" fmla="*/ 271061 w 7341600"/>
              <a:gd name="connsiteY6" fmla="*/ 6629122 h 7567540"/>
              <a:gd name="connsiteX7" fmla="*/ 92133 w 7341600"/>
              <a:gd name="connsiteY7" fmla="*/ 4798944 h 7567540"/>
              <a:gd name="connsiteX8" fmla="*/ 1143695 w 7341600"/>
              <a:gd name="connsiteY8" fmla="*/ 2600547 h 7567540"/>
              <a:gd name="connsiteX0" fmla="*/ 1143695 w 7322963"/>
              <a:gd name="connsiteY0" fmla="*/ 2600547 h 7567540"/>
              <a:gd name="connsiteX1" fmla="*/ 2621801 w 7322963"/>
              <a:gd name="connsiteY1" fmla="*/ 712873 h 7567540"/>
              <a:gd name="connsiteX2" fmla="*/ 4436890 w 7322963"/>
              <a:gd name="connsiteY2" fmla="*/ 0 h 7567540"/>
              <a:gd name="connsiteX3" fmla="*/ 7322962 w 7322963"/>
              <a:gd name="connsiteY3" fmla="*/ 2644332 h 7567540"/>
              <a:gd name="connsiteX4" fmla="*/ 2703361 w 7322963"/>
              <a:gd name="connsiteY4" fmla="*/ 7561933 h 7567540"/>
              <a:gd name="connsiteX5" fmla="*/ 1686006 w 7322963"/>
              <a:gd name="connsiteY5" fmla="*/ 7468951 h 7567540"/>
              <a:gd name="connsiteX6" fmla="*/ 271061 w 7322963"/>
              <a:gd name="connsiteY6" fmla="*/ 6629122 h 7567540"/>
              <a:gd name="connsiteX7" fmla="*/ 92133 w 7322963"/>
              <a:gd name="connsiteY7" fmla="*/ 4798944 h 7567540"/>
              <a:gd name="connsiteX8" fmla="*/ 1143695 w 7322963"/>
              <a:gd name="connsiteY8" fmla="*/ 2600547 h 7567540"/>
              <a:gd name="connsiteX0" fmla="*/ 1143695 w 7322963"/>
              <a:gd name="connsiteY0" fmla="*/ 2600547 h 7561933"/>
              <a:gd name="connsiteX1" fmla="*/ 2621801 w 7322963"/>
              <a:gd name="connsiteY1" fmla="*/ 712873 h 7561933"/>
              <a:gd name="connsiteX2" fmla="*/ 4436890 w 7322963"/>
              <a:gd name="connsiteY2" fmla="*/ 0 h 7561933"/>
              <a:gd name="connsiteX3" fmla="*/ 7322962 w 7322963"/>
              <a:gd name="connsiteY3" fmla="*/ 2644332 h 7561933"/>
              <a:gd name="connsiteX4" fmla="*/ 2703361 w 7322963"/>
              <a:gd name="connsiteY4" fmla="*/ 7561933 h 7561933"/>
              <a:gd name="connsiteX5" fmla="*/ 1533163 w 7322963"/>
              <a:gd name="connsiteY5" fmla="*/ 7439847 h 7561933"/>
              <a:gd name="connsiteX6" fmla="*/ 271061 w 7322963"/>
              <a:gd name="connsiteY6" fmla="*/ 6629122 h 7561933"/>
              <a:gd name="connsiteX7" fmla="*/ 92133 w 7322963"/>
              <a:gd name="connsiteY7" fmla="*/ 4798944 h 7561933"/>
              <a:gd name="connsiteX8" fmla="*/ 1143695 w 7322963"/>
              <a:gd name="connsiteY8" fmla="*/ 2600547 h 7561933"/>
              <a:gd name="connsiteX0" fmla="*/ 1143695 w 7322963"/>
              <a:gd name="connsiteY0" fmla="*/ 2600547 h 7576778"/>
              <a:gd name="connsiteX1" fmla="*/ 2621801 w 7322963"/>
              <a:gd name="connsiteY1" fmla="*/ 712873 h 7576778"/>
              <a:gd name="connsiteX2" fmla="*/ 4436890 w 7322963"/>
              <a:gd name="connsiteY2" fmla="*/ 0 h 7576778"/>
              <a:gd name="connsiteX3" fmla="*/ 7322962 w 7322963"/>
              <a:gd name="connsiteY3" fmla="*/ 2644332 h 7576778"/>
              <a:gd name="connsiteX4" fmla="*/ 2703361 w 7322963"/>
              <a:gd name="connsiteY4" fmla="*/ 7561933 h 7576778"/>
              <a:gd name="connsiteX5" fmla="*/ 1499855 w 7322963"/>
              <a:gd name="connsiteY5" fmla="*/ 7487040 h 7576778"/>
              <a:gd name="connsiteX6" fmla="*/ 271061 w 7322963"/>
              <a:gd name="connsiteY6" fmla="*/ 6629122 h 7576778"/>
              <a:gd name="connsiteX7" fmla="*/ 92133 w 7322963"/>
              <a:gd name="connsiteY7" fmla="*/ 4798944 h 7576778"/>
              <a:gd name="connsiteX8" fmla="*/ 1143695 w 7322963"/>
              <a:gd name="connsiteY8" fmla="*/ 2600547 h 7576778"/>
              <a:gd name="connsiteX0" fmla="*/ 1143695 w 7322963"/>
              <a:gd name="connsiteY0" fmla="*/ 2600547 h 7598454"/>
              <a:gd name="connsiteX1" fmla="*/ 2621801 w 7322963"/>
              <a:gd name="connsiteY1" fmla="*/ 712873 h 7598454"/>
              <a:gd name="connsiteX2" fmla="*/ 4436890 w 7322963"/>
              <a:gd name="connsiteY2" fmla="*/ 0 h 7598454"/>
              <a:gd name="connsiteX3" fmla="*/ 7322962 w 7322963"/>
              <a:gd name="connsiteY3" fmla="*/ 2644332 h 7598454"/>
              <a:gd name="connsiteX4" fmla="*/ 2703361 w 7322963"/>
              <a:gd name="connsiteY4" fmla="*/ 7561933 h 7598454"/>
              <a:gd name="connsiteX5" fmla="*/ 1489450 w 7322963"/>
              <a:gd name="connsiteY5" fmla="*/ 7521918 h 7598454"/>
              <a:gd name="connsiteX6" fmla="*/ 271061 w 7322963"/>
              <a:gd name="connsiteY6" fmla="*/ 6629122 h 7598454"/>
              <a:gd name="connsiteX7" fmla="*/ 92133 w 7322963"/>
              <a:gd name="connsiteY7" fmla="*/ 4798944 h 7598454"/>
              <a:gd name="connsiteX8" fmla="*/ 1143695 w 7322963"/>
              <a:gd name="connsiteY8" fmla="*/ 2600547 h 7598454"/>
              <a:gd name="connsiteX0" fmla="*/ 1143695 w 7322963"/>
              <a:gd name="connsiteY0" fmla="*/ 2600547 h 7590332"/>
              <a:gd name="connsiteX1" fmla="*/ 2621801 w 7322963"/>
              <a:gd name="connsiteY1" fmla="*/ 712873 h 7590332"/>
              <a:gd name="connsiteX2" fmla="*/ 4436890 w 7322963"/>
              <a:gd name="connsiteY2" fmla="*/ 0 h 7590332"/>
              <a:gd name="connsiteX3" fmla="*/ 7322962 w 7322963"/>
              <a:gd name="connsiteY3" fmla="*/ 2644332 h 7590332"/>
              <a:gd name="connsiteX4" fmla="*/ 2703361 w 7322963"/>
              <a:gd name="connsiteY4" fmla="*/ 7561933 h 7590332"/>
              <a:gd name="connsiteX5" fmla="*/ 1512353 w 7322963"/>
              <a:gd name="connsiteY5" fmla="*/ 7509606 h 7590332"/>
              <a:gd name="connsiteX6" fmla="*/ 271061 w 7322963"/>
              <a:gd name="connsiteY6" fmla="*/ 6629122 h 7590332"/>
              <a:gd name="connsiteX7" fmla="*/ 92133 w 7322963"/>
              <a:gd name="connsiteY7" fmla="*/ 4798944 h 7590332"/>
              <a:gd name="connsiteX8" fmla="*/ 1143695 w 7322963"/>
              <a:gd name="connsiteY8" fmla="*/ 2600547 h 7590332"/>
              <a:gd name="connsiteX0" fmla="*/ 1144759 w 7324027"/>
              <a:gd name="connsiteY0" fmla="*/ 2600547 h 7595289"/>
              <a:gd name="connsiteX1" fmla="*/ 2622865 w 7324027"/>
              <a:gd name="connsiteY1" fmla="*/ 712873 h 7595289"/>
              <a:gd name="connsiteX2" fmla="*/ 4437954 w 7324027"/>
              <a:gd name="connsiteY2" fmla="*/ 0 h 7595289"/>
              <a:gd name="connsiteX3" fmla="*/ 7324026 w 7324027"/>
              <a:gd name="connsiteY3" fmla="*/ 2644332 h 7595289"/>
              <a:gd name="connsiteX4" fmla="*/ 2704425 w 7324027"/>
              <a:gd name="connsiteY4" fmla="*/ 7561933 h 7595289"/>
              <a:gd name="connsiteX5" fmla="*/ 1513417 w 7324027"/>
              <a:gd name="connsiteY5" fmla="*/ 7509606 h 7595289"/>
              <a:gd name="connsiteX6" fmla="*/ 269612 w 7324027"/>
              <a:gd name="connsiteY6" fmla="*/ 6560189 h 7595289"/>
              <a:gd name="connsiteX7" fmla="*/ 93197 w 7324027"/>
              <a:gd name="connsiteY7" fmla="*/ 4798944 h 7595289"/>
              <a:gd name="connsiteX8" fmla="*/ 1144759 w 7324027"/>
              <a:gd name="connsiteY8" fmla="*/ 2600547 h 7595289"/>
              <a:gd name="connsiteX0" fmla="*/ 1154797 w 7334065"/>
              <a:gd name="connsiteY0" fmla="*/ 2600547 h 7605636"/>
              <a:gd name="connsiteX1" fmla="*/ 2632903 w 7334065"/>
              <a:gd name="connsiteY1" fmla="*/ 712873 h 7605636"/>
              <a:gd name="connsiteX2" fmla="*/ 4447992 w 7334065"/>
              <a:gd name="connsiteY2" fmla="*/ 0 h 7605636"/>
              <a:gd name="connsiteX3" fmla="*/ 7334064 w 7334065"/>
              <a:gd name="connsiteY3" fmla="*/ 2644332 h 7605636"/>
              <a:gd name="connsiteX4" fmla="*/ 2714463 w 7334065"/>
              <a:gd name="connsiteY4" fmla="*/ 7561933 h 7605636"/>
              <a:gd name="connsiteX5" fmla="*/ 1523455 w 7334065"/>
              <a:gd name="connsiteY5" fmla="*/ 7509606 h 7605636"/>
              <a:gd name="connsiteX6" fmla="*/ 256929 w 7334065"/>
              <a:gd name="connsiteY6" fmla="*/ 6417199 h 7605636"/>
              <a:gd name="connsiteX7" fmla="*/ 103235 w 7334065"/>
              <a:gd name="connsiteY7" fmla="*/ 4798944 h 7605636"/>
              <a:gd name="connsiteX8" fmla="*/ 1154797 w 7334065"/>
              <a:gd name="connsiteY8" fmla="*/ 2600547 h 7605636"/>
              <a:gd name="connsiteX0" fmla="*/ 1159844 w 7339112"/>
              <a:gd name="connsiteY0" fmla="*/ 2600547 h 7603938"/>
              <a:gd name="connsiteX1" fmla="*/ 2637950 w 7339112"/>
              <a:gd name="connsiteY1" fmla="*/ 712873 h 7603938"/>
              <a:gd name="connsiteX2" fmla="*/ 4453039 w 7339112"/>
              <a:gd name="connsiteY2" fmla="*/ 0 h 7603938"/>
              <a:gd name="connsiteX3" fmla="*/ 7339111 w 7339112"/>
              <a:gd name="connsiteY3" fmla="*/ 2644332 h 7603938"/>
              <a:gd name="connsiteX4" fmla="*/ 2719510 w 7339112"/>
              <a:gd name="connsiteY4" fmla="*/ 7561933 h 7603938"/>
              <a:gd name="connsiteX5" fmla="*/ 1528502 w 7339112"/>
              <a:gd name="connsiteY5" fmla="*/ 7509606 h 7603938"/>
              <a:gd name="connsiteX6" fmla="*/ 251153 w 7339112"/>
              <a:gd name="connsiteY6" fmla="*/ 6440589 h 7603938"/>
              <a:gd name="connsiteX7" fmla="*/ 108282 w 7339112"/>
              <a:gd name="connsiteY7" fmla="*/ 4798944 h 7603938"/>
              <a:gd name="connsiteX8" fmla="*/ 1159844 w 7339112"/>
              <a:gd name="connsiteY8" fmla="*/ 2600547 h 7603938"/>
              <a:gd name="connsiteX0" fmla="*/ 1159844 w 7339112"/>
              <a:gd name="connsiteY0" fmla="*/ 2600547 h 7604759"/>
              <a:gd name="connsiteX1" fmla="*/ 2637950 w 7339112"/>
              <a:gd name="connsiteY1" fmla="*/ 712873 h 7604759"/>
              <a:gd name="connsiteX2" fmla="*/ 4453039 w 7339112"/>
              <a:gd name="connsiteY2" fmla="*/ 0 h 7604759"/>
              <a:gd name="connsiteX3" fmla="*/ 7339111 w 7339112"/>
              <a:gd name="connsiteY3" fmla="*/ 2644332 h 7604759"/>
              <a:gd name="connsiteX4" fmla="*/ 2719510 w 7339112"/>
              <a:gd name="connsiteY4" fmla="*/ 7561933 h 7604759"/>
              <a:gd name="connsiteX5" fmla="*/ 1493521 w 7339112"/>
              <a:gd name="connsiteY5" fmla="*/ 7510843 h 7604759"/>
              <a:gd name="connsiteX6" fmla="*/ 251153 w 7339112"/>
              <a:gd name="connsiteY6" fmla="*/ 6440589 h 7604759"/>
              <a:gd name="connsiteX7" fmla="*/ 108282 w 7339112"/>
              <a:gd name="connsiteY7" fmla="*/ 4798944 h 7604759"/>
              <a:gd name="connsiteX8" fmla="*/ 1159844 w 7339112"/>
              <a:gd name="connsiteY8" fmla="*/ 2600547 h 7604759"/>
              <a:gd name="connsiteX0" fmla="*/ 1159844 w 7339112"/>
              <a:gd name="connsiteY0" fmla="*/ 2600547 h 7581969"/>
              <a:gd name="connsiteX1" fmla="*/ 2637950 w 7339112"/>
              <a:gd name="connsiteY1" fmla="*/ 712873 h 7581969"/>
              <a:gd name="connsiteX2" fmla="*/ 4453039 w 7339112"/>
              <a:gd name="connsiteY2" fmla="*/ 0 h 7581969"/>
              <a:gd name="connsiteX3" fmla="*/ 7339111 w 7339112"/>
              <a:gd name="connsiteY3" fmla="*/ 2644332 h 7581969"/>
              <a:gd name="connsiteX4" fmla="*/ 2719510 w 7339112"/>
              <a:gd name="connsiteY4" fmla="*/ 7561933 h 7581969"/>
              <a:gd name="connsiteX5" fmla="*/ 1404602 w 7339112"/>
              <a:gd name="connsiteY5" fmla="*/ 7473725 h 7581969"/>
              <a:gd name="connsiteX6" fmla="*/ 251153 w 7339112"/>
              <a:gd name="connsiteY6" fmla="*/ 6440589 h 7581969"/>
              <a:gd name="connsiteX7" fmla="*/ 108282 w 7339112"/>
              <a:gd name="connsiteY7" fmla="*/ 4798944 h 7581969"/>
              <a:gd name="connsiteX8" fmla="*/ 1159844 w 7339112"/>
              <a:gd name="connsiteY8" fmla="*/ 2600547 h 7581969"/>
              <a:gd name="connsiteX0" fmla="*/ 1159844 w 7339112"/>
              <a:gd name="connsiteY0" fmla="*/ 2600547 h 7590913"/>
              <a:gd name="connsiteX1" fmla="*/ 2637950 w 7339112"/>
              <a:gd name="connsiteY1" fmla="*/ 712873 h 7590913"/>
              <a:gd name="connsiteX2" fmla="*/ 4453039 w 7339112"/>
              <a:gd name="connsiteY2" fmla="*/ 0 h 7590913"/>
              <a:gd name="connsiteX3" fmla="*/ 7339111 w 7339112"/>
              <a:gd name="connsiteY3" fmla="*/ 2644332 h 7590913"/>
              <a:gd name="connsiteX4" fmla="*/ 2719510 w 7339112"/>
              <a:gd name="connsiteY4" fmla="*/ 7561933 h 7590913"/>
              <a:gd name="connsiteX5" fmla="*/ 1457702 w 7339112"/>
              <a:gd name="connsiteY5" fmla="*/ 7489104 h 7590913"/>
              <a:gd name="connsiteX6" fmla="*/ 251153 w 7339112"/>
              <a:gd name="connsiteY6" fmla="*/ 6440589 h 7590913"/>
              <a:gd name="connsiteX7" fmla="*/ 108282 w 7339112"/>
              <a:gd name="connsiteY7" fmla="*/ 4798944 h 7590913"/>
              <a:gd name="connsiteX8" fmla="*/ 1159844 w 7339112"/>
              <a:gd name="connsiteY8" fmla="*/ 2600547 h 7590913"/>
              <a:gd name="connsiteX0" fmla="*/ 1159844 w 7339112"/>
              <a:gd name="connsiteY0" fmla="*/ 2600547 h 7642348"/>
              <a:gd name="connsiteX1" fmla="*/ 2637950 w 7339112"/>
              <a:gd name="connsiteY1" fmla="*/ 712873 h 7642348"/>
              <a:gd name="connsiteX2" fmla="*/ 4453039 w 7339112"/>
              <a:gd name="connsiteY2" fmla="*/ 0 h 7642348"/>
              <a:gd name="connsiteX3" fmla="*/ 7339111 w 7339112"/>
              <a:gd name="connsiteY3" fmla="*/ 2644332 h 7642348"/>
              <a:gd name="connsiteX4" fmla="*/ 2719510 w 7339112"/>
              <a:gd name="connsiteY4" fmla="*/ 7561933 h 7642348"/>
              <a:gd name="connsiteX5" fmla="*/ 1457702 w 7339112"/>
              <a:gd name="connsiteY5" fmla="*/ 7489104 h 7642348"/>
              <a:gd name="connsiteX6" fmla="*/ 251153 w 7339112"/>
              <a:gd name="connsiteY6" fmla="*/ 6440589 h 7642348"/>
              <a:gd name="connsiteX7" fmla="*/ 108282 w 7339112"/>
              <a:gd name="connsiteY7" fmla="*/ 4798944 h 7642348"/>
              <a:gd name="connsiteX8" fmla="*/ 1159844 w 7339112"/>
              <a:gd name="connsiteY8" fmla="*/ 2600547 h 7642348"/>
              <a:gd name="connsiteX0" fmla="*/ 1160242 w 7339510"/>
              <a:gd name="connsiteY0" fmla="*/ 2600547 h 7592523"/>
              <a:gd name="connsiteX1" fmla="*/ 2638348 w 7339510"/>
              <a:gd name="connsiteY1" fmla="*/ 712873 h 7592523"/>
              <a:gd name="connsiteX2" fmla="*/ 4453437 w 7339510"/>
              <a:gd name="connsiteY2" fmla="*/ 0 h 7592523"/>
              <a:gd name="connsiteX3" fmla="*/ 7339509 w 7339510"/>
              <a:gd name="connsiteY3" fmla="*/ 2644332 h 7592523"/>
              <a:gd name="connsiteX4" fmla="*/ 2719908 w 7339510"/>
              <a:gd name="connsiteY4" fmla="*/ 7561933 h 7592523"/>
              <a:gd name="connsiteX5" fmla="*/ 1458100 w 7339510"/>
              <a:gd name="connsiteY5" fmla="*/ 7489104 h 7592523"/>
              <a:gd name="connsiteX6" fmla="*/ 250713 w 7339510"/>
              <a:gd name="connsiteY6" fmla="*/ 6417611 h 7592523"/>
              <a:gd name="connsiteX7" fmla="*/ 108680 w 7339510"/>
              <a:gd name="connsiteY7" fmla="*/ 4798944 h 7592523"/>
              <a:gd name="connsiteX8" fmla="*/ 1160242 w 7339510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26343 w 7305611"/>
              <a:gd name="connsiteY0" fmla="*/ 2600547 h 7561932"/>
              <a:gd name="connsiteX1" fmla="*/ 2604449 w 7305611"/>
              <a:gd name="connsiteY1" fmla="*/ 712873 h 7561932"/>
              <a:gd name="connsiteX2" fmla="*/ 4419538 w 7305611"/>
              <a:gd name="connsiteY2" fmla="*/ 0 h 7561932"/>
              <a:gd name="connsiteX3" fmla="*/ 7305610 w 7305611"/>
              <a:gd name="connsiteY3" fmla="*/ 2644332 h 7561932"/>
              <a:gd name="connsiteX4" fmla="*/ 2686009 w 7305611"/>
              <a:gd name="connsiteY4" fmla="*/ 7561933 h 7561932"/>
              <a:gd name="connsiteX5" fmla="*/ 1268010 w 7305611"/>
              <a:gd name="connsiteY5" fmla="*/ 7368089 h 7561932"/>
              <a:gd name="connsiteX6" fmla="*/ 216814 w 7305611"/>
              <a:gd name="connsiteY6" fmla="*/ 6417611 h 7561932"/>
              <a:gd name="connsiteX7" fmla="*/ 74781 w 7305611"/>
              <a:gd name="connsiteY7" fmla="*/ 4798944 h 7561932"/>
              <a:gd name="connsiteX8" fmla="*/ 1126343 w 7305611"/>
              <a:gd name="connsiteY8" fmla="*/ 2600547 h 756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5611" h="7561932">
                <a:moveTo>
                  <a:pt x="1126343" y="2600547"/>
                </a:moveTo>
                <a:cubicBezTo>
                  <a:pt x="1547954" y="1919535"/>
                  <a:pt x="2055583" y="1146297"/>
                  <a:pt x="2604449" y="712873"/>
                </a:cubicBezTo>
                <a:cubicBezTo>
                  <a:pt x="3153315" y="279449"/>
                  <a:pt x="4281033" y="139483"/>
                  <a:pt x="4419538" y="0"/>
                </a:cubicBezTo>
                <a:cubicBezTo>
                  <a:pt x="4428773" y="20315"/>
                  <a:pt x="7307615" y="2642299"/>
                  <a:pt x="7305610" y="2644332"/>
                </a:cubicBezTo>
                <a:cubicBezTo>
                  <a:pt x="7303605" y="2646365"/>
                  <a:pt x="2716983" y="7544313"/>
                  <a:pt x="2686009" y="7561933"/>
                </a:cubicBezTo>
                <a:cubicBezTo>
                  <a:pt x="2709235" y="7545047"/>
                  <a:pt x="1679543" y="7558809"/>
                  <a:pt x="1268010" y="7368089"/>
                </a:cubicBezTo>
                <a:cubicBezTo>
                  <a:pt x="856478" y="7177369"/>
                  <a:pt x="415685" y="6845802"/>
                  <a:pt x="216814" y="6417611"/>
                </a:cubicBezTo>
                <a:cubicBezTo>
                  <a:pt x="17943" y="5989420"/>
                  <a:pt x="-76807" y="5435121"/>
                  <a:pt x="74781" y="4798944"/>
                </a:cubicBezTo>
                <a:cubicBezTo>
                  <a:pt x="226369" y="4162767"/>
                  <a:pt x="704732" y="3281559"/>
                  <a:pt x="1126343" y="2600547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28" y="1318101"/>
            <a:ext cx="3831271" cy="1233488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38600" y="1681163"/>
            <a:ext cx="36177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38600" y="2505075"/>
            <a:ext cx="361774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005596" y="1681163"/>
            <a:ext cx="334979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005596" y="2505075"/>
            <a:ext cx="33497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2552-C8CA-434A-A9D0-8CE07E8B1FB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6317-B700-4B96-91FC-60D86F167BB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7830971" y="1208427"/>
            <a:ext cx="0" cy="5399669"/>
          </a:xfrm>
          <a:prstGeom prst="line">
            <a:avLst/>
          </a:prstGeom>
          <a:ln w="9525" cap="flat" cmpd="sng" algn="ctr">
            <a:solidFill>
              <a:schemeClr val="bg1">
                <a:lumMod val="95000"/>
                <a:alpha val="2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932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326045"/>
            <a:ext cx="3154680" cy="1311275"/>
          </a:xfrm>
        </p:spPr>
        <p:txBody>
          <a:bodyPr/>
          <a:lstStyle>
            <a:lvl1pPr>
              <a:defRPr b="0" i="0">
                <a:latin typeface="Montserrat Black" panose="00000A00000000000000" pitchFamily="2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2552-C8CA-434A-A9D0-8CE07E8B1FB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6317-B700-4B96-91FC-60D86F167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832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 userDrawn="1"/>
        </p:nvSpPr>
        <p:spPr>
          <a:xfrm rot="13623334">
            <a:off x="-235716" y="-306305"/>
            <a:ext cx="5397834" cy="5670717"/>
          </a:xfrm>
          <a:custGeom>
            <a:avLst/>
            <a:gdLst>
              <a:gd name="connsiteX0" fmla="*/ 1024690 w 10481234"/>
              <a:gd name="connsiteY0" fmla="*/ 4322812 h 9742528"/>
              <a:gd name="connsiteX1" fmla="*/ 2196998 w 10481234"/>
              <a:gd name="connsiteY1" fmla="*/ 2353335 h 9742528"/>
              <a:gd name="connsiteX2" fmla="*/ 3463090 w 10481234"/>
              <a:gd name="connsiteY2" fmla="*/ 923120 h 9742528"/>
              <a:gd name="connsiteX3" fmla="*/ 4776074 w 10481234"/>
              <a:gd name="connsiteY3" fmla="*/ 219735 h 9742528"/>
              <a:gd name="connsiteX4" fmla="*/ 6417305 w 10481234"/>
              <a:gd name="connsiteY4" fmla="*/ 172843 h 9742528"/>
              <a:gd name="connsiteX5" fmla="*/ 8808813 w 10481234"/>
              <a:gd name="connsiteY5" fmla="*/ 2329889 h 9742528"/>
              <a:gd name="connsiteX6" fmla="*/ 10121798 w 10481234"/>
              <a:gd name="connsiteY6" fmla="*/ 4440043 h 9742528"/>
              <a:gd name="connsiteX7" fmla="*/ 10450044 w 10481234"/>
              <a:gd name="connsiteY7" fmla="*/ 6268843 h 9742528"/>
              <a:gd name="connsiteX8" fmla="*/ 9512198 w 10481234"/>
              <a:gd name="connsiteY8" fmla="*/ 8144535 h 9742528"/>
              <a:gd name="connsiteX9" fmla="*/ 6346967 w 10481234"/>
              <a:gd name="connsiteY9" fmla="*/ 9340289 h 9742528"/>
              <a:gd name="connsiteX10" fmla="*/ 1962536 w 10481234"/>
              <a:gd name="connsiteY10" fmla="*/ 9715427 h 9742528"/>
              <a:gd name="connsiteX11" fmla="*/ 368198 w 10481234"/>
              <a:gd name="connsiteY11" fmla="*/ 8707243 h 9742528"/>
              <a:gd name="connsiteX12" fmla="*/ 39951 w 10481234"/>
              <a:gd name="connsiteY12" fmla="*/ 6761212 h 9742528"/>
              <a:gd name="connsiteX13" fmla="*/ 1024690 w 10481234"/>
              <a:gd name="connsiteY13" fmla="*/ 4322812 h 9742528"/>
              <a:gd name="connsiteX0" fmla="*/ 1024690 w 10481234"/>
              <a:gd name="connsiteY0" fmla="*/ 4187567 h 9607283"/>
              <a:gd name="connsiteX1" fmla="*/ 2196998 w 10481234"/>
              <a:gd name="connsiteY1" fmla="*/ 2218090 h 9607283"/>
              <a:gd name="connsiteX2" fmla="*/ 3463090 w 10481234"/>
              <a:gd name="connsiteY2" fmla="*/ 787875 h 9607283"/>
              <a:gd name="connsiteX3" fmla="*/ 4776074 w 10481234"/>
              <a:gd name="connsiteY3" fmla="*/ 84490 h 9607283"/>
              <a:gd name="connsiteX4" fmla="*/ 6581428 w 10481234"/>
              <a:gd name="connsiteY4" fmla="*/ 248613 h 9607283"/>
              <a:gd name="connsiteX5" fmla="*/ 8808813 w 10481234"/>
              <a:gd name="connsiteY5" fmla="*/ 2194644 h 9607283"/>
              <a:gd name="connsiteX6" fmla="*/ 10121798 w 10481234"/>
              <a:gd name="connsiteY6" fmla="*/ 4304798 h 9607283"/>
              <a:gd name="connsiteX7" fmla="*/ 10450044 w 10481234"/>
              <a:gd name="connsiteY7" fmla="*/ 6133598 h 9607283"/>
              <a:gd name="connsiteX8" fmla="*/ 9512198 w 10481234"/>
              <a:gd name="connsiteY8" fmla="*/ 8009290 h 9607283"/>
              <a:gd name="connsiteX9" fmla="*/ 6346967 w 10481234"/>
              <a:gd name="connsiteY9" fmla="*/ 9205044 h 9607283"/>
              <a:gd name="connsiteX10" fmla="*/ 1962536 w 10481234"/>
              <a:gd name="connsiteY10" fmla="*/ 9580182 h 9607283"/>
              <a:gd name="connsiteX11" fmla="*/ 368198 w 10481234"/>
              <a:gd name="connsiteY11" fmla="*/ 8571998 h 9607283"/>
              <a:gd name="connsiteX12" fmla="*/ 39951 w 10481234"/>
              <a:gd name="connsiteY12" fmla="*/ 6625967 h 9607283"/>
              <a:gd name="connsiteX13" fmla="*/ 1024690 w 10481234"/>
              <a:gd name="connsiteY13" fmla="*/ 4187567 h 9607283"/>
              <a:gd name="connsiteX0" fmla="*/ 1024690 w 10481234"/>
              <a:gd name="connsiteY0" fmla="*/ 4187567 h 9607283"/>
              <a:gd name="connsiteX1" fmla="*/ 2196998 w 10481234"/>
              <a:gd name="connsiteY1" fmla="*/ 2218090 h 9607283"/>
              <a:gd name="connsiteX2" fmla="*/ 3463090 w 10481234"/>
              <a:gd name="connsiteY2" fmla="*/ 787875 h 9607283"/>
              <a:gd name="connsiteX3" fmla="*/ 4776074 w 10481234"/>
              <a:gd name="connsiteY3" fmla="*/ 84490 h 9607283"/>
              <a:gd name="connsiteX4" fmla="*/ 6581428 w 10481234"/>
              <a:gd name="connsiteY4" fmla="*/ 248613 h 9607283"/>
              <a:gd name="connsiteX5" fmla="*/ 8808813 w 10481234"/>
              <a:gd name="connsiteY5" fmla="*/ 2194644 h 9607283"/>
              <a:gd name="connsiteX6" fmla="*/ 10121798 w 10481234"/>
              <a:gd name="connsiteY6" fmla="*/ 4304798 h 9607283"/>
              <a:gd name="connsiteX7" fmla="*/ 10450044 w 10481234"/>
              <a:gd name="connsiteY7" fmla="*/ 6438398 h 9607283"/>
              <a:gd name="connsiteX8" fmla="*/ 9512198 w 10481234"/>
              <a:gd name="connsiteY8" fmla="*/ 8009290 h 9607283"/>
              <a:gd name="connsiteX9" fmla="*/ 6346967 w 10481234"/>
              <a:gd name="connsiteY9" fmla="*/ 9205044 h 9607283"/>
              <a:gd name="connsiteX10" fmla="*/ 1962536 w 10481234"/>
              <a:gd name="connsiteY10" fmla="*/ 9580182 h 9607283"/>
              <a:gd name="connsiteX11" fmla="*/ 368198 w 10481234"/>
              <a:gd name="connsiteY11" fmla="*/ 8571998 h 9607283"/>
              <a:gd name="connsiteX12" fmla="*/ 39951 w 10481234"/>
              <a:gd name="connsiteY12" fmla="*/ 6625967 h 9607283"/>
              <a:gd name="connsiteX13" fmla="*/ 1024690 w 10481234"/>
              <a:gd name="connsiteY13" fmla="*/ 4187567 h 9607283"/>
              <a:gd name="connsiteX0" fmla="*/ 1024690 w 10487123"/>
              <a:gd name="connsiteY0" fmla="*/ 4187567 h 9607283"/>
              <a:gd name="connsiteX1" fmla="*/ 2196998 w 10487123"/>
              <a:gd name="connsiteY1" fmla="*/ 2218090 h 9607283"/>
              <a:gd name="connsiteX2" fmla="*/ 3463090 w 10487123"/>
              <a:gd name="connsiteY2" fmla="*/ 787875 h 9607283"/>
              <a:gd name="connsiteX3" fmla="*/ 4776074 w 10487123"/>
              <a:gd name="connsiteY3" fmla="*/ 84490 h 9607283"/>
              <a:gd name="connsiteX4" fmla="*/ 6581428 w 10487123"/>
              <a:gd name="connsiteY4" fmla="*/ 248613 h 9607283"/>
              <a:gd name="connsiteX5" fmla="*/ 8808813 w 10487123"/>
              <a:gd name="connsiteY5" fmla="*/ 2194644 h 9607283"/>
              <a:gd name="connsiteX6" fmla="*/ 10152278 w 10487123"/>
              <a:gd name="connsiteY6" fmla="*/ 4213358 h 9607283"/>
              <a:gd name="connsiteX7" fmla="*/ 10450044 w 10487123"/>
              <a:gd name="connsiteY7" fmla="*/ 6438398 h 9607283"/>
              <a:gd name="connsiteX8" fmla="*/ 9512198 w 10487123"/>
              <a:gd name="connsiteY8" fmla="*/ 8009290 h 9607283"/>
              <a:gd name="connsiteX9" fmla="*/ 6346967 w 10487123"/>
              <a:gd name="connsiteY9" fmla="*/ 9205044 h 9607283"/>
              <a:gd name="connsiteX10" fmla="*/ 1962536 w 10487123"/>
              <a:gd name="connsiteY10" fmla="*/ 9580182 h 9607283"/>
              <a:gd name="connsiteX11" fmla="*/ 368198 w 10487123"/>
              <a:gd name="connsiteY11" fmla="*/ 8571998 h 9607283"/>
              <a:gd name="connsiteX12" fmla="*/ 39951 w 10487123"/>
              <a:gd name="connsiteY12" fmla="*/ 6625967 h 9607283"/>
              <a:gd name="connsiteX13" fmla="*/ 1024690 w 10487123"/>
              <a:gd name="connsiteY13" fmla="*/ 4187567 h 9607283"/>
              <a:gd name="connsiteX0" fmla="*/ 1024690 w 10487123"/>
              <a:gd name="connsiteY0" fmla="*/ 4180718 h 9600434"/>
              <a:gd name="connsiteX1" fmla="*/ 2196998 w 10487123"/>
              <a:gd name="connsiteY1" fmla="*/ 2211241 h 9600434"/>
              <a:gd name="connsiteX2" fmla="*/ 3463090 w 10487123"/>
              <a:gd name="connsiteY2" fmla="*/ 781026 h 9600434"/>
              <a:gd name="connsiteX3" fmla="*/ 4776074 w 10487123"/>
              <a:gd name="connsiteY3" fmla="*/ 77641 h 9600434"/>
              <a:gd name="connsiteX4" fmla="*/ 6581428 w 10487123"/>
              <a:gd name="connsiteY4" fmla="*/ 241764 h 9600434"/>
              <a:gd name="connsiteX5" fmla="*/ 8808813 w 10487123"/>
              <a:gd name="connsiteY5" fmla="*/ 2065875 h 9600434"/>
              <a:gd name="connsiteX6" fmla="*/ 10152278 w 10487123"/>
              <a:gd name="connsiteY6" fmla="*/ 4206509 h 9600434"/>
              <a:gd name="connsiteX7" fmla="*/ 10450044 w 10487123"/>
              <a:gd name="connsiteY7" fmla="*/ 6431549 h 9600434"/>
              <a:gd name="connsiteX8" fmla="*/ 9512198 w 10487123"/>
              <a:gd name="connsiteY8" fmla="*/ 8002441 h 9600434"/>
              <a:gd name="connsiteX9" fmla="*/ 6346967 w 10487123"/>
              <a:gd name="connsiteY9" fmla="*/ 9198195 h 9600434"/>
              <a:gd name="connsiteX10" fmla="*/ 1962536 w 10487123"/>
              <a:gd name="connsiteY10" fmla="*/ 9573333 h 9600434"/>
              <a:gd name="connsiteX11" fmla="*/ 368198 w 10487123"/>
              <a:gd name="connsiteY11" fmla="*/ 8565149 h 9600434"/>
              <a:gd name="connsiteX12" fmla="*/ 39951 w 10487123"/>
              <a:gd name="connsiteY12" fmla="*/ 6619118 h 9600434"/>
              <a:gd name="connsiteX13" fmla="*/ 1024690 w 10487123"/>
              <a:gd name="connsiteY13" fmla="*/ 4180718 h 9600434"/>
              <a:gd name="connsiteX0" fmla="*/ 1024690 w 10487123"/>
              <a:gd name="connsiteY0" fmla="*/ 4196341 h 9616057"/>
              <a:gd name="connsiteX1" fmla="*/ 2196998 w 10487123"/>
              <a:gd name="connsiteY1" fmla="*/ 2226864 h 9616057"/>
              <a:gd name="connsiteX2" fmla="*/ 3463090 w 10487123"/>
              <a:gd name="connsiteY2" fmla="*/ 796649 h 9616057"/>
              <a:gd name="connsiteX3" fmla="*/ 4776074 w 10487123"/>
              <a:gd name="connsiteY3" fmla="*/ 93264 h 9616057"/>
              <a:gd name="connsiteX4" fmla="*/ 6764308 w 10487123"/>
              <a:gd name="connsiteY4" fmla="*/ 226907 h 9616057"/>
              <a:gd name="connsiteX5" fmla="*/ 8808813 w 10487123"/>
              <a:gd name="connsiteY5" fmla="*/ 2081498 h 9616057"/>
              <a:gd name="connsiteX6" fmla="*/ 10152278 w 10487123"/>
              <a:gd name="connsiteY6" fmla="*/ 4222132 h 9616057"/>
              <a:gd name="connsiteX7" fmla="*/ 10450044 w 10487123"/>
              <a:gd name="connsiteY7" fmla="*/ 6447172 h 9616057"/>
              <a:gd name="connsiteX8" fmla="*/ 9512198 w 10487123"/>
              <a:gd name="connsiteY8" fmla="*/ 8018064 h 9616057"/>
              <a:gd name="connsiteX9" fmla="*/ 6346967 w 10487123"/>
              <a:gd name="connsiteY9" fmla="*/ 9213818 h 9616057"/>
              <a:gd name="connsiteX10" fmla="*/ 1962536 w 10487123"/>
              <a:gd name="connsiteY10" fmla="*/ 9588956 h 9616057"/>
              <a:gd name="connsiteX11" fmla="*/ 368198 w 10487123"/>
              <a:gd name="connsiteY11" fmla="*/ 8580772 h 9616057"/>
              <a:gd name="connsiteX12" fmla="*/ 39951 w 10487123"/>
              <a:gd name="connsiteY12" fmla="*/ 6634741 h 9616057"/>
              <a:gd name="connsiteX13" fmla="*/ 1024690 w 10487123"/>
              <a:gd name="connsiteY13" fmla="*/ 4196341 h 9616057"/>
              <a:gd name="connsiteX0" fmla="*/ 1024690 w 10487123"/>
              <a:gd name="connsiteY0" fmla="*/ 4235001 h 9654717"/>
              <a:gd name="connsiteX1" fmla="*/ 2196998 w 10487123"/>
              <a:gd name="connsiteY1" fmla="*/ 2265524 h 9654717"/>
              <a:gd name="connsiteX2" fmla="*/ 3463090 w 10487123"/>
              <a:gd name="connsiteY2" fmla="*/ 835309 h 9654717"/>
              <a:gd name="connsiteX3" fmla="*/ 4684634 w 10487123"/>
              <a:gd name="connsiteY3" fmla="*/ 70964 h 9654717"/>
              <a:gd name="connsiteX4" fmla="*/ 6764308 w 10487123"/>
              <a:gd name="connsiteY4" fmla="*/ 265567 h 9654717"/>
              <a:gd name="connsiteX5" fmla="*/ 8808813 w 10487123"/>
              <a:gd name="connsiteY5" fmla="*/ 2120158 h 9654717"/>
              <a:gd name="connsiteX6" fmla="*/ 10152278 w 10487123"/>
              <a:gd name="connsiteY6" fmla="*/ 4260792 h 9654717"/>
              <a:gd name="connsiteX7" fmla="*/ 10450044 w 10487123"/>
              <a:gd name="connsiteY7" fmla="*/ 6485832 h 9654717"/>
              <a:gd name="connsiteX8" fmla="*/ 9512198 w 10487123"/>
              <a:gd name="connsiteY8" fmla="*/ 8056724 h 9654717"/>
              <a:gd name="connsiteX9" fmla="*/ 6346967 w 10487123"/>
              <a:gd name="connsiteY9" fmla="*/ 9252478 h 9654717"/>
              <a:gd name="connsiteX10" fmla="*/ 1962536 w 10487123"/>
              <a:gd name="connsiteY10" fmla="*/ 9627616 h 9654717"/>
              <a:gd name="connsiteX11" fmla="*/ 368198 w 10487123"/>
              <a:gd name="connsiteY11" fmla="*/ 8619432 h 9654717"/>
              <a:gd name="connsiteX12" fmla="*/ 39951 w 10487123"/>
              <a:gd name="connsiteY12" fmla="*/ 6673401 h 9654717"/>
              <a:gd name="connsiteX13" fmla="*/ 1024690 w 10487123"/>
              <a:gd name="connsiteY13" fmla="*/ 4235001 h 9654717"/>
              <a:gd name="connsiteX0" fmla="*/ 1024690 w 10487123"/>
              <a:gd name="connsiteY0" fmla="*/ 4245899 h 9665615"/>
              <a:gd name="connsiteX1" fmla="*/ 2196998 w 10487123"/>
              <a:gd name="connsiteY1" fmla="*/ 2276422 h 9665615"/>
              <a:gd name="connsiteX2" fmla="*/ 3280210 w 10487123"/>
              <a:gd name="connsiteY2" fmla="*/ 998607 h 9665615"/>
              <a:gd name="connsiteX3" fmla="*/ 4684634 w 10487123"/>
              <a:gd name="connsiteY3" fmla="*/ 81862 h 9665615"/>
              <a:gd name="connsiteX4" fmla="*/ 6764308 w 10487123"/>
              <a:gd name="connsiteY4" fmla="*/ 276465 h 9665615"/>
              <a:gd name="connsiteX5" fmla="*/ 8808813 w 10487123"/>
              <a:gd name="connsiteY5" fmla="*/ 2131056 h 9665615"/>
              <a:gd name="connsiteX6" fmla="*/ 10152278 w 10487123"/>
              <a:gd name="connsiteY6" fmla="*/ 4271690 h 9665615"/>
              <a:gd name="connsiteX7" fmla="*/ 10450044 w 10487123"/>
              <a:gd name="connsiteY7" fmla="*/ 6496730 h 9665615"/>
              <a:gd name="connsiteX8" fmla="*/ 9512198 w 10487123"/>
              <a:gd name="connsiteY8" fmla="*/ 8067622 h 9665615"/>
              <a:gd name="connsiteX9" fmla="*/ 6346967 w 10487123"/>
              <a:gd name="connsiteY9" fmla="*/ 9263376 h 9665615"/>
              <a:gd name="connsiteX10" fmla="*/ 1962536 w 10487123"/>
              <a:gd name="connsiteY10" fmla="*/ 9638514 h 9665615"/>
              <a:gd name="connsiteX11" fmla="*/ 368198 w 10487123"/>
              <a:gd name="connsiteY11" fmla="*/ 8630330 h 9665615"/>
              <a:gd name="connsiteX12" fmla="*/ 39951 w 10487123"/>
              <a:gd name="connsiteY12" fmla="*/ 6684299 h 9665615"/>
              <a:gd name="connsiteX13" fmla="*/ 1024690 w 10487123"/>
              <a:gd name="connsiteY13" fmla="*/ 4245899 h 9665615"/>
              <a:gd name="connsiteX0" fmla="*/ 1024690 w 10487123"/>
              <a:gd name="connsiteY0" fmla="*/ 4245899 h 9665615"/>
              <a:gd name="connsiteX1" fmla="*/ 2196998 w 10487123"/>
              <a:gd name="connsiteY1" fmla="*/ 2398342 h 9665615"/>
              <a:gd name="connsiteX2" fmla="*/ 3280210 w 10487123"/>
              <a:gd name="connsiteY2" fmla="*/ 998607 h 9665615"/>
              <a:gd name="connsiteX3" fmla="*/ 4684634 w 10487123"/>
              <a:gd name="connsiteY3" fmla="*/ 81862 h 9665615"/>
              <a:gd name="connsiteX4" fmla="*/ 6764308 w 10487123"/>
              <a:gd name="connsiteY4" fmla="*/ 276465 h 9665615"/>
              <a:gd name="connsiteX5" fmla="*/ 8808813 w 10487123"/>
              <a:gd name="connsiteY5" fmla="*/ 2131056 h 9665615"/>
              <a:gd name="connsiteX6" fmla="*/ 10152278 w 10487123"/>
              <a:gd name="connsiteY6" fmla="*/ 4271690 h 9665615"/>
              <a:gd name="connsiteX7" fmla="*/ 10450044 w 10487123"/>
              <a:gd name="connsiteY7" fmla="*/ 6496730 h 9665615"/>
              <a:gd name="connsiteX8" fmla="*/ 9512198 w 10487123"/>
              <a:gd name="connsiteY8" fmla="*/ 8067622 h 9665615"/>
              <a:gd name="connsiteX9" fmla="*/ 6346967 w 10487123"/>
              <a:gd name="connsiteY9" fmla="*/ 9263376 h 9665615"/>
              <a:gd name="connsiteX10" fmla="*/ 1962536 w 10487123"/>
              <a:gd name="connsiteY10" fmla="*/ 9638514 h 9665615"/>
              <a:gd name="connsiteX11" fmla="*/ 368198 w 10487123"/>
              <a:gd name="connsiteY11" fmla="*/ 8630330 h 9665615"/>
              <a:gd name="connsiteX12" fmla="*/ 39951 w 10487123"/>
              <a:gd name="connsiteY12" fmla="*/ 6684299 h 9665615"/>
              <a:gd name="connsiteX13" fmla="*/ 1024690 w 10487123"/>
              <a:gd name="connsiteY13" fmla="*/ 4245899 h 9665615"/>
              <a:gd name="connsiteX0" fmla="*/ 894329 w 10478682"/>
              <a:gd name="connsiteY0" fmla="*/ 4459259 h 9665615"/>
              <a:gd name="connsiteX1" fmla="*/ 2188557 w 10478682"/>
              <a:gd name="connsiteY1" fmla="*/ 2398342 h 9665615"/>
              <a:gd name="connsiteX2" fmla="*/ 3271769 w 10478682"/>
              <a:gd name="connsiteY2" fmla="*/ 998607 h 9665615"/>
              <a:gd name="connsiteX3" fmla="*/ 4676193 w 10478682"/>
              <a:gd name="connsiteY3" fmla="*/ 81862 h 9665615"/>
              <a:gd name="connsiteX4" fmla="*/ 6755867 w 10478682"/>
              <a:gd name="connsiteY4" fmla="*/ 276465 h 9665615"/>
              <a:gd name="connsiteX5" fmla="*/ 8800372 w 10478682"/>
              <a:gd name="connsiteY5" fmla="*/ 2131056 h 9665615"/>
              <a:gd name="connsiteX6" fmla="*/ 10143837 w 10478682"/>
              <a:gd name="connsiteY6" fmla="*/ 4271690 h 9665615"/>
              <a:gd name="connsiteX7" fmla="*/ 10441603 w 10478682"/>
              <a:gd name="connsiteY7" fmla="*/ 6496730 h 9665615"/>
              <a:gd name="connsiteX8" fmla="*/ 9503757 w 10478682"/>
              <a:gd name="connsiteY8" fmla="*/ 8067622 h 9665615"/>
              <a:gd name="connsiteX9" fmla="*/ 6338526 w 10478682"/>
              <a:gd name="connsiteY9" fmla="*/ 9263376 h 9665615"/>
              <a:gd name="connsiteX10" fmla="*/ 1954095 w 10478682"/>
              <a:gd name="connsiteY10" fmla="*/ 9638514 h 9665615"/>
              <a:gd name="connsiteX11" fmla="*/ 359757 w 10478682"/>
              <a:gd name="connsiteY11" fmla="*/ 8630330 h 9665615"/>
              <a:gd name="connsiteX12" fmla="*/ 31510 w 10478682"/>
              <a:gd name="connsiteY12" fmla="*/ 6684299 h 9665615"/>
              <a:gd name="connsiteX13" fmla="*/ 894329 w 10478682"/>
              <a:gd name="connsiteY13" fmla="*/ 4459259 h 9665615"/>
              <a:gd name="connsiteX0" fmla="*/ 894329 w 10478682"/>
              <a:gd name="connsiteY0" fmla="*/ 4459259 h 9665615"/>
              <a:gd name="connsiteX1" fmla="*/ 2188557 w 10478682"/>
              <a:gd name="connsiteY1" fmla="*/ 2398342 h 9665615"/>
              <a:gd name="connsiteX2" fmla="*/ 3271769 w 10478682"/>
              <a:gd name="connsiteY2" fmla="*/ 998607 h 9665615"/>
              <a:gd name="connsiteX3" fmla="*/ 4676193 w 10478682"/>
              <a:gd name="connsiteY3" fmla="*/ 81862 h 9665615"/>
              <a:gd name="connsiteX4" fmla="*/ 6755867 w 10478682"/>
              <a:gd name="connsiteY4" fmla="*/ 276465 h 9665615"/>
              <a:gd name="connsiteX5" fmla="*/ 8800372 w 10478682"/>
              <a:gd name="connsiteY5" fmla="*/ 2131056 h 9665615"/>
              <a:gd name="connsiteX6" fmla="*/ 10143837 w 10478682"/>
              <a:gd name="connsiteY6" fmla="*/ 4271690 h 9665615"/>
              <a:gd name="connsiteX7" fmla="*/ 10441603 w 10478682"/>
              <a:gd name="connsiteY7" fmla="*/ 6496730 h 9665615"/>
              <a:gd name="connsiteX8" fmla="*/ 9503757 w 10478682"/>
              <a:gd name="connsiteY8" fmla="*/ 8067622 h 9665615"/>
              <a:gd name="connsiteX9" fmla="*/ 6338526 w 10478682"/>
              <a:gd name="connsiteY9" fmla="*/ 9263376 h 9665615"/>
              <a:gd name="connsiteX10" fmla="*/ 1954095 w 10478682"/>
              <a:gd name="connsiteY10" fmla="*/ 9638514 h 9665615"/>
              <a:gd name="connsiteX11" fmla="*/ 359757 w 10478682"/>
              <a:gd name="connsiteY11" fmla="*/ 8630330 h 9665615"/>
              <a:gd name="connsiteX12" fmla="*/ 31510 w 10478682"/>
              <a:gd name="connsiteY12" fmla="*/ 6714779 h 9665615"/>
              <a:gd name="connsiteX13" fmla="*/ 894329 w 10478682"/>
              <a:gd name="connsiteY13" fmla="*/ 4459259 h 9665615"/>
              <a:gd name="connsiteX0" fmla="*/ 888547 w 10472900"/>
              <a:gd name="connsiteY0" fmla="*/ 4459259 h 9662017"/>
              <a:gd name="connsiteX1" fmla="*/ 2182775 w 10472900"/>
              <a:gd name="connsiteY1" fmla="*/ 2398342 h 9662017"/>
              <a:gd name="connsiteX2" fmla="*/ 3265987 w 10472900"/>
              <a:gd name="connsiteY2" fmla="*/ 998607 h 9662017"/>
              <a:gd name="connsiteX3" fmla="*/ 4670411 w 10472900"/>
              <a:gd name="connsiteY3" fmla="*/ 81862 h 9662017"/>
              <a:gd name="connsiteX4" fmla="*/ 6750085 w 10472900"/>
              <a:gd name="connsiteY4" fmla="*/ 276465 h 9662017"/>
              <a:gd name="connsiteX5" fmla="*/ 8794590 w 10472900"/>
              <a:gd name="connsiteY5" fmla="*/ 2131056 h 9662017"/>
              <a:gd name="connsiteX6" fmla="*/ 10138055 w 10472900"/>
              <a:gd name="connsiteY6" fmla="*/ 4271690 h 9662017"/>
              <a:gd name="connsiteX7" fmla="*/ 10435821 w 10472900"/>
              <a:gd name="connsiteY7" fmla="*/ 6496730 h 9662017"/>
              <a:gd name="connsiteX8" fmla="*/ 9497975 w 10472900"/>
              <a:gd name="connsiteY8" fmla="*/ 8067622 h 9662017"/>
              <a:gd name="connsiteX9" fmla="*/ 6332744 w 10472900"/>
              <a:gd name="connsiteY9" fmla="*/ 9263376 h 9662017"/>
              <a:gd name="connsiteX10" fmla="*/ 1948313 w 10472900"/>
              <a:gd name="connsiteY10" fmla="*/ 9638514 h 9662017"/>
              <a:gd name="connsiteX11" fmla="*/ 384455 w 10472900"/>
              <a:gd name="connsiteY11" fmla="*/ 8691290 h 9662017"/>
              <a:gd name="connsiteX12" fmla="*/ 25728 w 10472900"/>
              <a:gd name="connsiteY12" fmla="*/ 6714779 h 9662017"/>
              <a:gd name="connsiteX13" fmla="*/ 888547 w 10472900"/>
              <a:gd name="connsiteY13" fmla="*/ 4459259 h 9662017"/>
              <a:gd name="connsiteX0" fmla="*/ 888547 w 10472900"/>
              <a:gd name="connsiteY0" fmla="*/ 4459259 h 9690692"/>
              <a:gd name="connsiteX1" fmla="*/ 2182775 w 10472900"/>
              <a:gd name="connsiteY1" fmla="*/ 2398342 h 9690692"/>
              <a:gd name="connsiteX2" fmla="*/ 3265987 w 10472900"/>
              <a:gd name="connsiteY2" fmla="*/ 998607 h 9690692"/>
              <a:gd name="connsiteX3" fmla="*/ 4670411 w 10472900"/>
              <a:gd name="connsiteY3" fmla="*/ 81862 h 9690692"/>
              <a:gd name="connsiteX4" fmla="*/ 6750085 w 10472900"/>
              <a:gd name="connsiteY4" fmla="*/ 276465 h 9690692"/>
              <a:gd name="connsiteX5" fmla="*/ 8794590 w 10472900"/>
              <a:gd name="connsiteY5" fmla="*/ 2131056 h 9690692"/>
              <a:gd name="connsiteX6" fmla="*/ 10138055 w 10472900"/>
              <a:gd name="connsiteY6" fmla="*/ 4271690 h 9690692"/>
              <a:gd name="connsiteX7" fmla="*/ 10435821 w 10472900"/>
              <a:gd name="connsiteY7" fmla="*/ 6496730 h 9690692"/>
              <a:gd name="connsiteX8" fmla="*/ 9497975 w 10472900"/>
              <a:gd name="connsiteY8" fmla="*/ 8067622 h 9690692"/>
              <a:gd name="connsiteX9" fmla="*/ 6332744 w 10472900"/>
              <a:gd name="connsiteY9" fmla="*/ 9263376 h 9690692"/>
              <a:gd name="connsiteX10" fmla="*/ 1948313 w 10472900"/>
              <a:gd name="connsiteY10" fmla="*/ 9668994 h 9690692"/>
              <a:gd name="connsiteX11" fmla="*/ 384455 w 10472900"/>
              <a:gd name="connsiteY11" fmla="*/ 8691290 h 9690692"/>
              <a:gd name="connsiteX12" fmla="*/ 25728 w 10472900"/>
              <a:gd name="connsiteY12" fmla="*/ 6714779 h 9690692"/>
              <a:gd name="connsiteX13" fmla="*/ 888547 w 10472900"/>
              <a:gd name="connsiteY13" fmla="*/ 4459259 h 9690692"/>
              <a:gd name="connsiteX0" fmla="*/ 888547 w 10472900"/>
              <a:gd name="connsiteY0" fmla="*/ 4459259 h 9699296"/>
              <a:gd name="connsiteX1" fmla="*/ 2182775 w 10472900"/>
              <a:gd name="connsiteY1" fmla="*/ 2398342 h 9699296"/>
              <a:gd name="connsiteX2" fmla="*/ 3265987 w 10472900"/>
              <a:gd name="connsiteY2" fmla="*/ 998607 h 9699296"/>
              <a:gd name="connsiteX3" fmla="*/ 4670411 w 10472900"/>
              <a:gd name="connsiteY3" fmla="*/ 81862 h 9699296"/>
              <a:gd name="connsiteX4" fmla="*/ 6750085 w 10472900"/>
              <a:gd name="connsiteY4" fmla="*/ 276465 h 9699296"/>
              <a:gd name="connsiteX5" fmla="*/ 8794590 w 10472900"/>
              <a:gd name="connsiteY5" fmla="*/ 2131056 h 9699296"/>
              <a:gd name="connsiteX6" fmla="*/ 10138055 w 10472900"/>
              <a:gd name="connsiteY6" fmla="*/ 4271690 h 9699296"/>
              <a:gd name="connsiteX7" fmla="*/ 10435821 w 10472900"/>
              <a:gd name="connsiteY7" fmla="*/ 6496730 h 9699296"/>
              <a:gd name="connsiteX8" fmla="*/ 9497975 w 10472900"/>
              <a:gd name="connsiteY8" fmla="*/ 8067622 h 9699296"/>
              <a:gd name="connsiteX9" fmla="*/ 6363224 w 10472900"/>
              <a:gd name="connsiteY9" fmla="*/ 9324336 h 9699296"/>
              <a:gd name="connsiteX10" fmla="*/ 1948313 w 10472900"/>
              <a:gd name="connsiteY10" fmla="*/ 9668994 h 9699296"/>
              <a:gd name="connsiteX11" fmla="*/ 384455 w 10472900"/>
              <a:gd name="connsiteY11" fmla="*/ 8691290 h 9699296"/>
              <a:gd name="connsiteX12" fmla="*/ 25728 w 10472900"/>
              <a:gd name="connsiteY12" fmla="*/ 6714779 h 9699296"/>
              <a:gd name="connsiteX13" fmla="*/ 888547 w 10472900"/>
              <a:gd name="connsiteY13" fmla="*/ 4459259 h 9699296"/>
              <a:gd name="connsiteX0" fmla="*/ 888547 w 10470807"/>
              <a:gd name="connsiteY0" fmla="*/ 4459259 h 9698829"/>
              <a:gd name="connsiteX1" fmla="*/ 2182775 w 10470807"/>
              <a:gd name="connsiteY1" fmla="*/ 2398342 h 9698829"/>
              <a:gd name="connsiteX2" fmla="*/ 3265987 w 10470807"/>
              <a:gd name="connsiteY2" fmla="*/ 998607 h 9698829"/>
              <a:gd name="connsiteX3" fmla="*/ 4670411 w 10470807"/>
              <a:gd name="connsiteY3" fmla="*/ 81862 h 9698829"/>
              <a:gd name="connsiteX4" fmla="*/ 6750085 w 10470807"/>
              <a:gd name="connsiteY4" fmla="*/ 276465 h 9698829"/>
              <a:gd name="connsiteX5" fmla="*/ 8794590 w 10470807"/>
              <a:gd name="connsiteY5" fmla="*/ 2131056 h 9698829"/>
              <a:gd name="connsiteX6" fmla="*/ 10138055 w 10470807"/>
              <a:gd name="connsiteY6" fmla="*/ 4271690 h 9698829"/>
              <a:gd name="connsiteX7" fmla="*/ 10435821 w 10470807"/>
              <a:gd name="connsiteY7" fmla="*/ 6496730 h 9698829"/>
              <a:gd name="connsiteX8" fmla="*/ 9528455 w 10470807"/>
              <a:gd name="connsiteY8" fmla="*/ 8098102 h 9698829"/>
              <a:gd name="connsiteX9" fmla="*/ 6363224 w 10470807"/>
              <a:gd name="connsiteY9" fmla="*/ 9324336 h 9698829"/>
              <a:gd name="connsiteX10" fmla="*/ 1948313 w 10470807"/>
              <a:gd name="connsiteY10" fmla="*/ 9668994 h 9698829"/>
              <a:gd name="connsiteX11" fmla="*/ 384455 w 10470807"/>
              <a:gd name="connsiteY11" fmla="*/ 8691290 h 9698829"/>
              <a:gd name="connsiteX12" fmla="*/ 25728 w 10470807"/>
              <a:gd name="connsiteY12" fmla="*/ 6714779 h 9698829"/>
              <a:gd name="connsiteX13" fmla="*/ 888547 w 10470807"/>
              <a:gd name="connsiteY13" fmla="*/ 4459259 h 9698829"/>
              <a:gd name="connsiteX0" fmla="*/ 888547 w 10498024"/>
              <a:gd name="connsiteY0" fmla="*/ 4459259 h 9698829"/>
              <a:gd name="connsiteX1" fmla="*/ 2182775 w 10498024"/>
              <a:gd name="connsiteY1" fmla="*/ 2398342 h 9698829"/>
              <a:gd name="connsiteX2" fmla="*/ 3265987 w 10498024"/>
              <a:gd name="connsiteY2" fmla="*/ 998607 h 9698829"/>
              <a:gd name="connsiteX3" fmla="*/ 4670411 w 10498024"/>
              <a:gd name="connsiteY3" fmla="*/ 81862 h 9698829"/>
              <a:gd name="connsiteX4" fmla="*/ 6750085 w 10498024"/>
              <a:gd name="connsiteY4" fmla="*/ 276465 h 9698829"/>
              <a:gd name="connsiteX5" fmla="*/ 8794590 w 10498024"/>
              <a:gd name="connsiteY5" fmla="*/ 2131056 h 9698829"/>
              <a:gd name="connsiteX6" fmla="*/ 10138055 w 10498024"/>
              <a:gd name="connsiteY6" fmla="*/ 4271690 h 9698829"/>
              <a:gd name="connsiteX7" fmla="*/ 10466301 w 10498024"/>
              <a:gd name="connsiteY7" fmla="*/ 6496730 h 9698829"/>
              <a:gd name="connsiteX8" fmla="*/ 9528455 w 10498024"/>
              <a:gd name="connsiteY8" fmla="*/ 8098102 h 9698829"/>
              <a:gd name="connsiteX9" fmla="*/ 6363224 w 10498024"/>
              <a:gd name="connsiteY9" fmla="*/ 9324336 h 9698829"/>
              <a:gd name="connsiteX10" fmla="*/ 1948313 w 10498024"/>
              <a:gd name="connsiteY10" fmla="*/ 9668994 h 9698829"/>
              <a:gd name="connsiteX11" fmla="*/ 384455 w 10498024"/>
              <a:gd name="connsiteY11" fmla="*/ 8691290 h 9698829"/>
              <a:gd name="connsiteX12" fmla="*/ 25728 w 10498024"/>
              <a:gd name="connsiteY12" fmla="*/ 6714779 h 9698829"/>
              <a:gd name="connsiteX13" fmla="*/ 888547 w 10498024"/>
              <a:gd name="connsiteY13" fmla="*/ 4459259 h 9698829"/>
              <a:gd name="connsiteX0" fmla="*/ 888547 w 10498024"/>
              <a:gd name="connsiteY0" fmla="*/ 4459259 h 9698829"/>
              <a:gd name="connsiteX1" fmla="*/ 2182775 w 10498024"/>
              <a:gd name="connsiteY1" fmla="*/ 2398342 h 9698829"/>
              <a:gd name="connsiteX2" fmla="*/ 3265987 w 10498024"/>
              <a:gd name="connsiteY2" fmla="*/ 998607 h 9698829"/>
              <a:gd name="connsiteX3" fmla="*/ 4670411 w 10498024"/>
              <a:gd name="connsiteY3" fmla="*/ 81862 h 9698829"/>
              <a:gd name="connsiteX4" fmla="*/ 6750085 w 10498024"/>
              <a:gd name="connsiteY4" fmla="*/ 276465 h 9698829"/>
              <a:gd name="connsiteX5" fmla="*/ 8794590 w 10498024"/>
              <a:gd name="connsiteY5" fmla="*/ 2131056 h 9698829"/>
              <a:gd name="connsiteX6" fmla="*/ 10138055 w 10498024"/>
              <a:gd name="connsiteY6" fmla="*/ 4271690 h 9698829"/>
              <a:gd name="connsiteX7" fmla="*/ 10466301 w 10498024"/>
              <a:gd name="connsiteY7" fmla="*/ 6496730 h 9698829"/>
              <a:gd name="connsiteX8" fmla="*/ 9528455 w 10498024"/>
              <a:gd name="connsiteY8" fmla="*/ 8098102 h 9698829"/>
              <a:gd name="connsiteX9" fmla="*/ 6363224 w 10498024"/>
              <a:gd name="connsiteY9" fmla="*/ 9324336 h 9698829"/>
              <a:gd name="connsiteX10" fmla="*/ 1948313 w 10498024"/>
              <a:gd name="connsiteY10" fmla="*/ 9668994 h 9698829"/>
              <a:gd name="connsiteX11" fmla="*/ 384455 w 10498024"/>
              <a:gd name="connsiteY11" fmla="*/ 8691290 h 9698829"/>
              <a:gd name="connsiteX12" fmla="*/ 25728 w 10498024"/>
              <a:gd name="connsiteY12" fmla="*/ 6714779 h 9698829"/>
              <a:gd name="connsiteX13" fmla="*/ 888547 w 10498024"/>
              <a:gd name="connsiteY13" fmla="*/ 4459259 h 9698829"/>
              <a:gd name="connsiteX0" fmla="*/ 888547 w 10498024"/>
              <a:gd name="connsiteY0" fmla="*/ 4457790 h 9697360"/>
              <a:gd name="connsiteX1" fmla="*/ 2182775 w 10498024"/>
              <a:gd name="connsiteY1" fmla="*/ 2396873 h 9697360"/>
              <a:gd name="connsiteX2" fmla="*/ 3265987 w 10498024"/>
              <a:gd name="connsiteY2" fmla="*/ 997138 h 9697360"/>
              <a:gd name="connsiteX3" fmla="*/ 4670411 w 10498024"/>
              <a:gd name="connsiteY3" fmla="*/ 80393 h 9697360"/>
              <a:gd name="connsiteX4" fmla="*/ 6750085 w 10498024"/>
              <a:gd name="connsiteY4" fmla="*/ 274996 h 9697360"/>
              <a:gd name="connsiteX5" fmla="*/ 8794590 w 10498024"/>
              <a:gd name="connsiteY5" fmla="*/ 2099107 h 9697360"/>
              <a:gd name="connsiteX6" fmla="*/ 10138055 w 10498024"/>
              <a:gd name="connsiteY6" fmla="*/ 4270221 h 9697360"/>
              <a:gd name="connsiteX7" fmla="*/ 10466301 w 10498024"/>
              <a:gd name="connsiteY7" fmla="*/ 6495261 h 9697360"/>
              <a:gd name="connsiteX8" fmla="*/ 9528455 w 10498024"/>
              <a:gd name="connsiteY8" fmla="*/ 8096633 h 9697360"/>
              <a:gd name="connsiteX9" fmla="*/ 6363224 w 10498024"/>
              <a:gd name="connsiteY9" fmla="*/ 9322867 h 9697360"/>
              <a:gd name="connsiteX10" fmla="*/ 1948313 w 10498024"/>
              <a:gd name="connsiteY10" fmla="*/ 9667525 h 9697360"/>
              <a:gd name="connsiteX11" fmla="*/ 384455 w 10498024"/>
              <a:gd name="connsiteY11" fmla="*/ 8689821 h 9697360"/>
              <a:gd name="connsiteX12" fmla="*/ 25728 w 10498024"/>
              <a:gd name="connsiteY12" fmla="*/ 6713310 h 9697360"/>
              <a:gd name="connsiteX13" fmla="*/ 888547 w 10498024"/>
              <a:gd name="connsiteY13" fmla="*/ 4457790 h 9697360"/>
              <a:gd name="connsiteX0" fmla="*/ 888547 w 10498024"/>
              <a:gd name="connsiteY0" fmla="*/ 4457790 h 9566882"/>
              <a:gd name="connsiteX1" fmla="*/ 2182775 w 10498024"/>
              <a:gd name="connsiteY1" fmla="*/ 2396873 h 9566882"/>
              <a:gd name="connsiteX2" fmla="*/ 3265987 w 10498024"/>
              <a:gd name="connsiteY2" fmla="*/ 997138 h 9566882"/>
              <a:gd name="connsiteX3" fmla="*/ 4670411 w 10498024"/>
              <a:gd name="connsiteY3" fmla="*/ 80393 h 9566882"/>
              <a:gd name="connsiteX4" fmla="*/ 6750085 w 10498024"/>
              <a:gd name="connsiteY4" fmla="*/ 274996 h 9566882"/>
              <a:gd name="connsiteX5" fmla="*/ 8794590 w 10498024"/>
              <a:gd name="connsiteY5" fmla="*/ 2099107 h 9566882"/>
              <a:gd name="connsiteX6" fmla="*/ 10138055 w 10498024"/>
              <a:gd name="connsiteY6" fmla="*/ 4270221 h 9566882"/>
              <a:gd name="connsiteX7" fmla="*/ 10466301 w 10498024"/>
              <a:gd name="connsiteY7" fmla="*/ 6495261 h 9566882"/>
              <a:gd name="connsiteX8" fmla="*/ 9528455 w 10498024"/>
              <a:gd name="connsiteY8" fmla="*/ 8096633 h 9566882"/>
              <a:gd name="connsiteX9" fmla="*/ 6363224 w 10498024"/>
              <a:gd name="connsiteY9" fmla="*/ 9322867 h 9566882"/>
              <a:gd name="connsiteX10" fmla="*/ 1995825 w 10498024"/>
              <a:gd name="connsiteY10" fmla="*/ 9517592 h 9566882"/>
              <a:gd name="connsiteX11" fmla="*/ 384455 w 10498024"/>
              <a:gd name="connsiteY11" fmla="*/ 8689821 h 9566882"/>
              <a:gd name="connsiteX12" fmla="*/ 25728 w 10498024"/>
              <a:gd name="connsiteY12" fmla="*/ 6713310 h 9566882"/>
              <a:gd name="connsiteX13" fmla="*/ 888547 w 10498024"/>
              <a:gd name="connsiteY13" fmla="*/ 4457790 h 9566882"/>
              <a:gd name="connsiteX0" fmla="*/ 915003 w 10524480"/>
              <a:gd name="connsiteY0" fmla="*/ 4457790 h 9584889"/>
              <a:gd name="connsiteX1" fmla="*/ 2209231 w 10524480"/>
              <a:gd name="connsiteY1" fmla="*/ 2396873 h 9584889"/>
              <a:gd name="connsiteX2" fmla="*/ 3292443 w 10524480"/>
              <a:gd name="connsiteY2" fmla="*/ 997138 h 9584889"/>
              <a:gd name="connsiteX3" fmla="*/ 4696867 w 10524480"/>
              <a:gd name="connsiteY3" fmla="*/ 80393 h 9584889"/>
              <a:gd name="connsiteX4" fmla="*/ 6776541 w 10524480"/>
              <a:gd name="connsiteY4" fmla="*/ 274996 h 9584889"/>
              <a:gd name="connsiteX5" fmla="*/ 8821046 w 10524480"/>
              <a:gd name="connsiteY5" fmla="*/ 2099107 h 9584889"/>
              <a:gd name="connsiteX6" fmla="*/ 10164511 w 10524480"/>
              <a:gd name="connsiteY6" fmla="*/ 4270221 h 9584889"/>
              <a:gd name="connsiteX7" fmla="*/ 10492757 w 10524480"/>
              <a:gd name="connsiteY7" fmla="*/ 6495261 h 9584889"/>
              <a:gd name="connsiteX8" fmla="*/ 9554911 w 10524480"/>
              <a:gd name="connsiteY8" fmla="*/ 8096633 h 9584889"/>
              <a:gd name="connsiteX9" fmla="*/ 6389680 w 10524480"/>
              <a:gd name="connsiteY9" fmla="*/ 9322867 h 9584889"/>
              <a:gd name="connsiteX10" fmla="*/ 2022281 w 10524480"/>
              <a:gd name="connsiteY10" fmla="*/ 9517592 h 9584889"/>
              <a:gd name="connsiteX11" fmla="*/ 301169 w 10524480"/>
              <a:gd name="connsiteY11" fmla="*/ 8446058 h 9584889"/>
              <a:gd name="connsiteX12" fmla="*/ 52184 w 10524480"/>
              <a:gd name="connsiteY12" fmla="*/ 6713310 h 9584889"/>
              <a:gd name="connsiteX13" fmla="*/ 915003 w 10524480"/>
              <a:gd name="connsiteY13" fmla="*/ 4457790 h 9584889"/>
              <a:gd name="connsiteX0" fmla="*/ 903255 w 10512732"/>
              <a:gd name="connsiteY0" fmla="*/ 4457790 h 9584889"/>
              <a:gd name="connsiteX1" fmla="*/ 2197483 w 10512732"/>
              <a:gd name="connsiteY1" fmla="*/ 2396873 h 9584889"/>
              <a:gd name="connsiteX2" fmla="*/ 3280695 w 10512732"/>
              <a:gd name="connsiteY2" fmla="*/ 997138 h 9584889"/>
              <a:gd name="connsiteX3" fmla="*/ 4685119 w 10512732"/>
              <a:gd name="connsiteY3" fmla="*/ 80393 h 9584889"/>
              <a:gd name="connsiteX4" fmla="*/ 6764793 w 10512732"/>
              <a:gd name="connsiteY4" fmla="*/ 274996 h 9584889"/>
              <a:gd name="connsiteX5" fmla="*/ 8809298 w 10512732"/>
              <a:gd name="connsiteY5" fmla="*/ 2099107 h 9584889"/>
              <a:gd name="connsiteX6" fmla="*/ 10152763 w 10512732"/>
              <a:gd name="connsiteY6" fmla="*/ 4270221 h 9584889"/>
              <a:gd name="connsiteX7" fmla="*/ 10481009 w 10512732"/>
              <a:gd name="connsiteY7" fmla="*/ 6495261 h 9584889"/>
              <a:gd name="connsiteX8" fmla="*/ 9543163 w 10512732"/>
              <a:gd name="connsiteY8" fmla="*/ 8096633 h 9584889"/>
              <a:gd name="connsiteX9" fmla="*/ 6377932 w 10512732"/>
              <a:gd name="connsiteY9" fmla="*/ 9322867 h 9584889"/>
              <a:gd name="connsiteX10" fmla="*/ 2010533 w 10512732"/>
              <a:gd name="connsiteY10" fmla="*/ 9517592 h 9584889"/>
              <a:gd name="connsiteX11" fmla="*/ 289421 w 10512732"/>
              <a:gd name="connsiteY11" fmla="*/ 8446058 h 9584889"/>
              <a:gd name="connsiteX12" fmla="*/ 56273 w 10512732"/>
              <a:gd name="connsiteY12" fmla="*/ 6663333 h 9584889"/>
              <a:gd name="connsiteX13" fmla="*/ 903255 w 10512732"/>
              <a:gd name="connsiteY13" fmla="*/ 4457790 h 9584889"/>
              <a:gd name="connsiteX0" fmla="*/ 903255 w 10512732"/>
              <a:gd name="connsiteY0" fmla="*/ 4457790 h 9584889"/>
              <a:gd name="connsiteX1" fmla="*/ 2197483 w 10512732"/>
              <a:gd name="connsiteY1" fmla="*/ 2396873 h 9584889"/>
              <a:gd name="connsiteX2" fmla="*/ 3280695 w 10512732"/>
              <a:gd name="connsiteY2" fmla="*/ 997138 h 9584889"/>
              <a:gd name="connsiteX3" fmla="*/ 4685119 w 10512732"/>
              <a:gd name="connsiteY3" fmla="*/ 80393 h 9584889"/>
              <a:gd name="connsiteX4" fmla="*/ 6764793 w 10512732"/>
              <a:gd name="connsiteY4" fmla="*/ 274996 h 9584889"/>
              <a:gd name="connsiteX5" fmla="*/ 8809298 w 10512732"/>
              <a:gd name="connsiteY5" fmla="*/ 2099107 h 9584889"/>
              <a:gd name="connsiteX6" fmla="*/ 10152763 w 10512732"/>
              <a:gd name="connsiteY6" fmla="*/ 4270221 h 9584889"/>
              <a:gd name="connsiteX7" fmla="*/ 10481009 w 10512732"/>
              <a:gd name="connsiteY7" fmla="*/ 6495261 h 9584889"/>
              <a:gd name="connsiteX8" fmla="*/ 9543163 w 10512732"/>
              <a:gd name="connsiteY8" fmla="*/ 8096633 h 9584889"/>
              <a:gd name="connsiteX9" fmla="*/ 6377932 w 10512732"/>
              <a:gd name="connsiteY9" fmla="*/ 9322867 h 9584889"/>
              <a:gd name="connsiteX10" fmla="*/ 2010533 w 10512732"/>
              <a:gd name="connsiteY10" fmla="*/ 9517592 h 9584889"/>
              <a:gd name="connsiteX11" fmla="*/ 289421 w 10512732"/>
              <a:gd name="connsiteY11" fmla="*/ 8446058 h 9584889"/>
              <a:gd name="connsiteX12" fmla="*/ 56273 w 10512732"/>
              <a:gd name="connsiteY12" fmla="*/ 6663333 h 9584889"/>
              <a:gd name="connsiteX13" fmla="*/ 903255 w 10512732"/>
              <a:gd name="connsiteY13" fmla="*/ 4457790 h 9584889"/>
              <a:gd name="connsiteX0" fmla="*/ 903255 w 10512732"/>
              <a:gd name="connsiteY0" fmla="*/ 4457790 h 9687236"/>
              <a:gd name="connsiteX1" fmla="*/ 2197483 w 10512732"/>
              <a:gd name="connsiteY1" fmla="*/ 2396873 h 9687236"/>
              <a:gd name="connsiteX2" fmla="*/ 3280695 w 10512732"/>
              <a:gd name="connsiteY2" fmla="*/ 997138 h 9687236"/>
              <a:gd name="connsiteX3" fmla="*/ 4685119 w 10512732"/>
              <a:gd name="connsiteY3" fmla="*/ 80393 h 9687236"/>
              <a:gd name="connsiteX4" fmla="*/ 6764793 w 10512732"/>
              <a:gd name="connsiteY4" fmla="*/ 274996 h 9687236"/>
              <a:gd name="connsiteX5" fmla="*/ 8809298 w 10512732"/>
              <a:gd name="connsiteY5" fmla="*/ 2099107 h 9687236"/>
              <a:gd name="connsiteX6" fmla="*/ 10152763 w 10512732"/>
              <a:gd name="connsiteY6" fmla="*/ 4270221 h 9687236"/>
              <a:gd name="connsiteX7" fmla="*/ 10481009 w 10512732"/>
              <a:gd name="connsiteY7" fmla="*/ 6495261 h 9687236"/>
              <a:gd name="connsiteX8" fmla="*/ 9543163 w 10512732"/>
              <a:gd name="connsiteY8" fmla="*/ 8096633 h 9687236"/>
              <a:gd name="connsiteX9" fmla="*/ 4656915 w 10512732"/>
              <a:gd name="connsiteY9" fmla="*/ 9538584 h 9687236"/>
              <a:gd name="connsiteX10" fmla="*/ 2010533 w 10512732"/>
              <a:gd name="connsiteY10" fmla="*/ 9517592 h 9687236"/>
              <a:gd name="connsiteX11" fmla="*/ 289421 w 10512732"/>
              <a:gd name="connsiteY11" fmla="*/ 8446058 h 9687236"/>
              <a:gd name="connsiteX12" fmla="*/ 56273 w 10512732"/>
              <a:gd name="connsiteY12" fmla="*/ 6663333 h 9687236"/>
              <a:gd name="connsiteX13" fmla="*/ 903255 w 10512732"/>
              <a:gd name="connsiteY13" fmla="*/ 4457790 h 9687236"/>
              <a:gd name="connsiteX0" fmla="*/ 903255 w 10512732"/>
              <a:gd name="connsiteY0" fmla="*/ 4457790 h 9687236"/>
              <a:gd name="connsiteX1" fmla="*/ 2197483 w 10512732"/>
              <a:gd name="connsiteY1" fmla="*/ 2396873 h 9687236"/>
              <a:gd name="connsiteX2" fmla="*/ 3280695 w 10512732"/>
              <a:gd name="connsiteY2" fmla="*/ 997138 h 9687236"/>
              <a:gd name="connsiteX3" fmla="*/ 4685119 w 10512732"/>
              <a:gd name="connsiteY3" fmla="*/ 80393 h 9687236"/>
              <a:gd name="connsiteX4" fmla="*/ 6764793 w 10512732"/>
              <a:gd name="connsiteY4" fmla="*/ 274996 h 9687236"/>
              <a:gd name="connsiteX5" fmla="*/ 8809298 w 10512732"/>
              <a:gd name="connsiteY5" fmla="*/ 2099107 h 9687236"/>
              <a:gd name="connsiteX6" fmla="*/ 10152763 w 10512732"/>
              <a:gd name="connsiteY6" fmla="*/ 4270221 h 9687236"/>
              <a:gd name="connsiteX7" fmla="*/ 10481009 w 10512732"/>
              <a:gd name="connsiteY7" fmla="*/ 6495261 h 9687236"/>
              <a:gd name="connsiteX8" fmla="*/ 9543163 w 10512732"/>
              <a:gd name="connsiteY8" fmla="*/ 8096633 h 9687236"/>
              <a:gd name="connsiteX9" fmla="*/ 4656915 w 10512732"/>
              <a:gd name="connsiteY9" fmla="*/ 9538584 h 9687236"/>
              <a:gd name="connsiteX10" fmla="*/ 2010533 w 10512732"/>
              <a:gd name="connsiteY10" fmla="*/ 9517592 h 9687236"/>
              <a:gd name="connsiteX11" fmla="*/ 289421 w 10512732"/>
              <a:gd name="connsiteY11" fmla="*/ 8446058 h 9687236"/>
              <a:gd name="connsiteX12" fmla="*/ 56273 w 10512732"/>
              <a:gd name="connsiteY12" fmla="*/ 6663333 h 9687236"/>
              <a:gd name="connsiteX13" fmla="*/ 903255 w 10512732"/>
              <a:gd name="connsiteY13" fmla="*/ 4457790 h 9687236"/>
              <a:gd name="connsiteX0" fmla="*/ 903255 w 10866937"/>
              <a:gd name="connsiteY0" fmla="*/ 4457790 h 9801495"/>
              <a:gd name="connsiteX1" fmla="*/ 2197483 w 10866937"/>
              <a:gd name="connsiteY1" fmla="*/ 2396873 h 9801495"/>
              <a:gd name="connsiteX2" fmla="*/ 3280695 w 10866937"/>
              <a:gd name="connsiteY2" fmla="*/ 997138 h 9801495"/>
              <a:gd name="connsiteX3" fmla="*/ 4685119 w 10866937"/>
              <a:gd name="connsiteY3" fmla="*/ 80393 h 9801495"/>
              <a:gd name="connsiteX4" fmla="*/ 6764793 w 10866937"/>
              <a:gd name="connsiteY4" fmla="*/ 274996 h 9801495"/>
              <a:gd name="connsiteX5" fmla="*/ 8809298 w 10866937"/>
              <a:gd name="connsiteY5" fmla="*/ 2099107 h 9801495"/>
              <a:gd name="connsiteX6" fmla="*/ 10152763 w 10866937"/>
              <a:gd name="connsiteY6" fmla="*/ 4270221 h 9801495"/>
              <a:gd name="connsiteX7" fmla="*/ 10481009 w 10866937"/>
              <a:gd name="connsiteY7" fmla="*/ 6495261 h 9801495"/>
              <a:gd name="connsiteX8" fmla="*/ 4656915 w 10866937"/>
              <a:gd name="connsiteY8" fmla="*/ 9538584 h 9801495"/>
              <a:gd name="connsiteX9" fmla="*/ 2010533 w 10866937"/>
              <a:gd name="connsiteY9" fmla="*/ 9517592 h 9801495"/>
              <a:gd name="connsiteX10" fmla="*/ 289421 w 10866937"/>
              <a:gd name="connsiteY10" fmla="*/ 8446058 h 9801495"/>
              <a:gd name="connsiteX11" fmla="*/ 56273 w 10866937"/>
              <a:gd name="connsiteY11" fmla="*/ 6663333 h 9801495"/>
              <a:gd name="connsiteX12" fmla="*/ 903255 w 10866937"/>
              <a:gd name="connsiteY12" fmla="*/ 4457790 h 9801495"/>
              <a:gd name="connsiteX0" fmla="*/ 903255 w 10334216"/>
              <a:gd name="connsiteY0" fmla="*/ 4457790 h 9964599"/>
              <a:gd name="connsiteX1" fmla="*/ 2197483 w 10334216"/>
              <a:gd name="connsiteY1" fmla="*/ 2396873 h 9964599"/>
              <a:gd name="connsiteX2" fmla="*/ 3280695 w 10334216"/>
              <a:gd name="connsiteY2" fmla="*/ 997138 h 9964599"/>
              <a:gd name="connsiteX3" fmla="*/ 4685119 w 10334216"/>
              <a:gd name="connsiteY3" fmla="*/ 80393 h 9964599"/>
              <a:gd name="connsiteX4" fmla="*/ 6764793 w 10334216"/>
              <a:gd name="connsiteY4" fmla="*/ 274996 h 9964599"/>
              <a:gd name="connsiteX5" fmla="*/ 8809298 w 10334216"/>
              <a:gd name="connsiteY5" fmla="*/ 2099107 h 9964599"/>
              <a:gd name="connsiteX6" fmla="*/ 10152763 w 10334216"/>
              <a:gd name="connsiteY6" fmla="*/ 4270221 h 9964599"/>
              <a:gd name="connsiteX7" fmla="*/ 4656915 w 10334216"/>
              <a:gd name="connsiteY7" fmla="*/ 9538584 h 9964599"/>
              <a:gd name="connsiteX8" fmla="*/ 2010533 w 10334216"/>
              <a:gd name="connsiteY8" fmla="*/ 9517592 h 9964599"/>
              <a:gd name="connsiteX9" fmla="*/ 289421 w 10334216"/>
              <a:gd name="connsiteY9" fmla="*/ 8446058 h 9964599"/>
              <a:gd name="connsiteX10" fmla="*/ 56273 w 10334216"/>
              <a:gd name="connsiteY10" fmla="*/ 6663333 h 9964599"/>
              <a:gd name="connsiteX11" fmla="*/ 903255 w 10334216"/>
              <a:gd name="connsiteY11" fmla="*/ 4457790 h 9964599"/>
              <a:gd name="connsiteX0" fmla="*/ 903255 w 8973916"/>
              <a:gd name="connsiteY0" fmla="*/ 4457790 h 9964599"/>
              <a:gd name="connsiteX1" fmla="*/ 2197483 w 8973916"/>
              <a:gd name="connsiteY1" fmla="*/ 2396873 h 9964599"/>
              <a:gd name="connsiteX2" fmla="*/ 3280695 w 8973916"/>
              <a:gd name="connsiteY2" fmla="*/ 997138 h 9964599"/>
              <a:gd name="connsiteX3" fmla="*/ 4685119 w 8973916"/>
              <a:gd name="connsiteY3" fmla="*/ 80393 h 9964599"/>
              <a:gd name="connsiteX4" fmla="*/ 6764793 w 8973916"/>
              <a:gd name="connsiteY4" fmla="*/ 274996 h 9964599"/>
              <a:gd name="connsiteX5" fmla="*/ 8809298 w 8973916"/>
              <a:gd name="connsiteY5" fmla="*/ 2099107 h 9964599"/>
              <a:gd name="connsiteX6" fmla="*/ 8379072 w 8973916"/>
              <a:gd name="connsiteY6" fmla="*/ 5505428 h 9964599"/>
              <a:gd name="connsiteX7" fmla="*/ 4656915 w 8973916"/>
              <a:gd name="connsiteY7" fmla="*/ 9538584 h 9964599"/>
              <a:gd name="connsiteX8" fmla="*/ 2010533 w 8973916"/>
              <a:gd name="connsiteY8" fmla="*/ 9517592 h 9964599"/>
              <a:gd name="connsiteX9" fmla="*/ 289421 w 8973916"/>
              <a:gd name="connsiteY9" fmla="*/ 8446058 h 9964599"/>
              <a:gd name="connsiteX10" fmla="*/ 56273 w 8973916"/>
              <a:gd name="connsiteY10" fmla="*/ 6663333 h 9964599"/>
              <a:gd name="connsiteX11" fmla="*/ 903255 w 8973916"/>
              <a:gd name="connsiteY11" fmla="*/ 4457790 h 9964599"/>
              <a:gd name="connsiteX0" fmla="*/ 903255 w 8436513"/>
              <a:gd name="connsiteY0" fmla="*/ 4677149 h 10183958"/>
              <a:gd name="connsiteX1" fmla="*/ 2197483 w 8436513"/>
              <a:gd name="connsiteY1" fmla="*/ 2616232 h 10183958"/>
              <a:gd name="connsiteX2" fmla="*/ 3280695 w 8436513"/>
              <a:gd name="connsiteY2" fmla="*/ 1216497 h 10183958"/>
              <a:gd name="connsiteX3" fmla="*/ 4685119 w 8436513"/>
              <a:gd name="connsiteY3" fmla="*/ 299752 h 10183958"/>
              <a:gd name="connsiteX4" fmla="*/ 6764793 w 8436513"/>
              <a:gd name="connsiteY4" fmla="*/ 494355 h 10183958"/>
              <a:gd name="connsiteX5" fmla="*/ 8379072 w 8436513"/>
              <a:gd name="connsiteY5" fmla="*/ 5724787 h 10183958"/>
              <a:gd name="connsiteX6" fmla="*/ 4656915 w 8436513"/>
              <a:gd name="connsiteY6" fmla="*/ 9757943 h 10183958"/>
              <a:gd name="connsiteX7" fmla="*/ 2010533 w 8436513"/>
              <a:gd name="connsiteY7" fmla="*/ 9736951 h 10183958"/>
              <a:gd name="connsiteX8" fmla="*/ 289421 w 8436513"/>
              <a:gd name="connsiteY8" fmla="*/ 8665417 h 10183958"/>
              <a:gd name="connsiteX9" fmla="*/ 56273 w 8436513"/>
              <a:gd name="connsiteY9" fmla="*/ 6882692 h 10183958"/>
              <a:gd name="connsiteX10" fmla="*/ 903255 w 8436513"/>
              <a:gd name="connsiteY10" fmla="*/ 4677149 h 10183958"/>
              <a:gd name="connsiteX0" fmla="*/ 903255 w 8379077"/>
              <a:gd name="connsiteY0" fmla="*/ 4609250 h 10116059"/>
              <a:gd name="connsiteX1" fmla="*/ 2197483 w 8379077"/>
              <a:gd name="connsiteY1" fmla="*/ 2548333 h 10116059"/>
              <a:gd name="connsiteX2" fmla="*/ 3280695 w 8379077"/>
              <a:gd name="connsiteY2" fmla="*/ 1148598 h 10116059"/>
              <a:gd name="connsiteX3" fmla="*/ 4685119 w 8379077"/>
              <a:gd name="connsiteY3" fmla="*/ 231853 h 10116059"/>
              <a:gd name="connsiteX4" fmla="*/ 8379072 w 8379077"/>
              <a:gd name="connsiteY4" fmla="*/ 5656888 h 10116059"/>
              <a:gd name="connsiteX5" fmla="*/ 4656915 w 8379077"/>
              <a:gd name="connsiteY5" fmla="*/ 9690044 h 10116059"/>
              <a:gd name="connsiteX6" fmla="*/ 2010533 w 8379077"/>
              <a:gd name="connsiteY6" fmla="*/ 9669052 h 10116059"/>
              <a:gd name="connsiteX7" fmla="*/ 289421 w 8379077"/>
              <a:gd name="connsiteY7" fmla="*/ 8597518 h 10116059"/>
              <a:gd name="connsiteX8" fmla="*/ 56273 w 8379077"/>
              <a:gd name="connsiteY8" fmla="*/ 6814793 h 10116059"/>
              <a:gd name="connsiteX9" fmla="*/ 903255 w 8379077"/>
              <a:gd name="connsiteY9" fmla="*/ 4609250 h 10116059"/>
              <a:gd name="connsiteX0" fmla="*/ 903255 w 8393329"/>
              <a:gd name="connsiteY0" fmla="*/ 3577348 h 9084157"/>
              <a:gd name="connsiteX1" fmla="*/ 2197483 w 8393329"/>
              <a:gd name="connsiteY1" fmla="*/ 1516431 h 9084157"/>
              <a:gd name="connsiteX2" fmla="*/ 3280695 w 8393329"/>
              <a:gd name="connsiteY2" fmla="*/ 116696 h 9084157"/>
              <a:gd name="connsiteX3" fmla="*/ 8379072 w 8393329"/>
              <a:gd name="connsiteY3" fmla="*/ 4624986 h 9084157"/>
              <a:gd name="connsiteX4" fmla="*/ 4656915 w 8393329"/>
              <a:gd name="connsiteY4" fmla="*/ 8658142 h 9084157"/>
              <a:gd name="connsiteX5" fmla="*/ 2010533 w 8393329"/>
              <a:gd name="connsiteY5" fmla="*/ 8637150 h 9084157"/>
              <a:gd name="connsiteX6" fmla="*/ 289421 w 8393329"/>
              <a:gd name="connsiteY6" fmla="*/ 7565616 h 9084157"/>
              <a:gd name="connsiteX7" fmla="*/ 56273 w 8393329"/>
              <a:gd name="connsiteY7" fmla="*/ 5782891 h 9084157"/>
              <a:gd name="connsiteX8" fmla="*/ 903255 w 8393329"/>
              <a:gd name="connsiteY8" fmla="*/ 3577348 h 9084157"/>
              <a:gd name="connsiteX0" fmla="*/ 903255 w 8393329"/>
              <a:gd name="connsiteY0" fmla="*/ 3577348 h 9084157"/>
              <a:gd name="connsiteX1" fmla="*/ 2197483 w 8393329"/>
              <a:gd name="connsiteY1" fmla="*/ 1516431 h 9084157"/>
              <a:gd name="connsiteX2" fmla="*/ 3280695 w 8393329"/>
              <a:gd name="connsiteY2" fmla="*/ 116696 h 9084157"/>
              <a:gd name="connsiteX3" fmla="*/ 8379072 w 8393329"/>
              <a:gd name="connsiteY3" fmla="*/ 4624986 h 9084157"/>
              <a:gd name="connsiteX4" fmla="*/ 4656915 w 8393329"/>
              <a:gd name="connsiteY4" fmla="*/ 8658142 h 9084157"/>
              <a:gd name="connsiteX5" fmla="*/ 2010533 w 8393329"/>
              <a:gd name="connsiteY5" fmla="*/ 8637150 h 9084157"/>
              <a:gd name="connsiteX6" fmla="*/ 289421 w 8393329"/>
              <a:gd name="connsiteY6" fmla="*/ 7565616 h 9084157"/>
              <a:gd name="connsiteX7" fmla="*/ 56273 w 8393329"/>
              <a:gd name="connsiteY7" fmla="*/ 5782891 h 9084157"/>
              <a:gd name="connsiteX8" fmla="*/ 903255 w 8393329"/>
              <a:gd name="connsiteY8" fmla="*/ 3577348 h 9084157"/>
              <a:gd name="connsiteX0" fmla="*/ 903255 w 8393329"/>
              <a:gd name="connsiteY0" fmla="*/ 3460936 h 8967745"/>
              <a:gd name="connsiteX1" fmla="*/ 2197483 w 8393329"/>
              <a:gd name="connsiteY1" fmla="*/ 1400019 h 8967745"/>
              <a:gd name="connsiteX2" fmla="*/ 3280695 w 8393329"/>
              <a:gd name="connsiteY2" fmla="*/ 284 h 8967745"/>
              <a:gd name="connsiteX3" fmla="*/ 8379072 w 8393329"/>
              <a:gd name="connsiteY3" fmla="*/ 4508574 h 8967745"/>
              <a:gd name="connsiteX4" fmla="*/ 4656915 w 8393329"/>
              <a:gd name="connsiteY4" fmla="*/ 8541730 h 8967745"/>
              <a:gd name="connsiteX5" fmla="*/ 2010533 w 8393329"/>
              <a:gd name="connsiteY5" fmla="*/ 8520738 h 8967745"/>
              <a:gd name="connsiteX6" fmla="*/ 289421 w 8393329"/>
              <a:gd name="connsiteY6" fmla="*/ 7449204 h 8967745"/>
              <a:gd name="connsiteX7" fmla="*/ 56273 w 8393329"/>
              <a:gd name="connsiteY7" fmla="*/ 5666479 h 8967745"/>
              <a:gd name="connsiteX8" fmla="*/ 903255 w 8393329"/>
              <a:gd name="connsiteY8" fmla="*/ 3460936 h 8967745"/>
              <a:gd name="connsiteX0" fmla="*/ 903255 w 8393329"/>
              <a:gd name="connsiteY0" fmla="*/ 3460936 h 8967745"/>
              <a:gd name="connsiteX1" fmla="*/ 2197483 w 8393329"/>
              <a:gd name="connsiteY1" fmla="*/ 1400019 h 8967745"/>
              <a:gd name="connsiteX2" fmla="*/ 3280695 w 8393329"/>
              <a:gd name="connsiteY2" fmla="*/ 284 h 8967745"/>
              <a:gd name="connsiteX3" fmla="*/ 8379072 w 8393329"/>
              <a:gd name="connsiteY3" fmla="*/ 4508574 h 8967745"/>
              <a:gd name="connsiteX4" fmla="*/ 4656915 w 8393329"/>
              <a:gd name="connsiteY4" fmla="*/ 8541730 h 8967745"/>
              <a:gd name="connsiteX5" fmla="*/ 2010533 w 8393329"/>
              <a:gd name="connsiteY5" fmla="*/ 8520738 h 8967745"/>
              <a:gd name="connsiteX6" fmla="*/ 289421 w 8393329"/>
              <a:gd name="connsiteY6" fmla="*/ 7449204 h 8967745"/>
              <a:gd name="connsiteX7" fmla="*/ 56273 w 8393329"/>
              <a:gd name="connsiteY7" fmla="*/ 5666479 h 8967745"/>
              <a:gd name="connsiteX8" fmla="*/ 903255 w 8393329"/>
              <a:gd name="connsiteY8" fmla="*/ 3460936 h 8967745"/>
              <a:gd name="connsiteX0" fmla="*/ 903255 w 8393329"/>
              <a:gd name="connsiteY0" fmla="*/ 3461281 h 8968090"/>
              <a:gd name="connsiteX1" fmla="*/ 2197483 w 8393329"/>
              <a:gd name="connsiteY1" fmla="*/ 1400364 h 8968090"/>
              <a:gd name="connsiteX2" fmla="*/ 3280695 w 8393329"/>
              <a:gd name="connsiteY2" fmla="*/ 629 h 8968090"/>
              <a:gd name="connsiteX3" fmla="*/ 8379072 w 8393329"/>
              <a:gd name="connsiteY3" fmla="*/ 4508919 h 8968090"/>
              <a:gd name="connsiteX4" fmla="*/ 4656915 w 8393329"/>
              <a:gd name="connsiteY4" fmla="*/ 8542075 h 8968090"/>
              <a:gd name="connsiteX5" fmla="*/ 2010533 w 8393329"/>
              <a:gd name="connsiteY5" fmla="*/ 8521083 h 8968090"/>
              <a:gd name="connsiteX6" fmla="*/ 289421 w 8393329"/>
              <a:gd name="connsiteY6" fmla="*/ 7449549 h 8968090"/>
              <a:gd name="connsiteX7" fmla="*/ 56273 w 8393329"/>
              <a:gd name="connsiteY7" fmla="*/ 5666824 h 8968090"/>
              <a:gd name="connsiteX8" fmla="*/ 903255 w 8393329"/>
              <a:gd name="connsiteY8" fmla="*/ 3461281 h 8968090"/>
              <a:gd name="connsiteX0" fmla="*/ 903255 w 8393329"/>
              <a:gd name="connsiteY0" fmla="*/ 3461282 h 8968091"/>
              <a:gd name="connsiteX1" fmla="*/ 2197483 w 8393329"/>
              <a:gd name="connsiteY1" fmla="*/ 1400365 h 8968091"/>
              <a:gd name="connsiteX2" fmla="*/ 3280695 w 8393329"/>
              <a:gd name="connsiteY2" fmla="*/ 630 h 8968091"/>
              <a:gd name="connsiteX3" fmla="*/ 8379072 w 8393329"/>
              <a:gd name="connsiteY3" fmla="*/ 4508920 h 8968091"/>
              <a:gd name="connsiteX4" fmla="*/ 4656915 w 8393329"/>
              <a:gd name="connsiteY4" fmla="*/ 8542076 h 8968091"/>
              <a:gd name="connsiteX5" fmla="*/ 2010533 w 8393329"/>
              <a:gd name="connsiteY5" fmla="*/ 8521084 h 8968091"/>
              <a:gd name="connsiteX6" fmla="*/ 289421 w 8393329"/>
              <a:gd name="connsiteY6" fmla="*/ 7449550 h 8968091"/>
              <a:gd name="connsiteX7" fmla="*/ 56273 w 8393329"/>
              <a:gd name="connsiteY7" fmla="*/ 5666825 h 8968091"/>
              <a:gd name="connsiteX8" fmla="*/ 903255 w 8393329"/>
              <a:gd name="connsiteY8" fmla="*/ 3461282 h 8968091"/>
              <a:gd name="connsiteX0" fmla="*/ 903255 w 8392346"/>
              <a:gd name="connsiteY0" fmla="*/ 3506249 h 9013058"/>
              <a:gd name="connsiteX1" fmla="*/ 2197483 w 8392346"/>
              <a:gd name="connsiteY1" fmla="*/ 1445332 h 9013058"/>
              <a:gd name="connsiteX2" fmla="*/ 3332570 w 8392346"/>
              <a:gd name="connsiteY2" fmla="*/ 623 h 9013058"/>
              <a:gd name="connsiteX3" fmla="*/ 8379072 w 8392346"/>
              <a:gd name="connsiteY3" fmla="*/ 4553887 h 9013058"/>
              <a:gd name="connsiteX4" fmla="*/ 4656915 w 8392346"/>
              <a:gd name="connsiteY4" fmla="*/ 8587043 h 9013058"/>
              <a:gd name="connsiteX5" fmla="*/ 2010533 w 8392346"/>
              <a:gd name="connsiteY5" fmla="*/ 8566051 h 9013058"/>
              <a:gd name="connsiteX6" fmla="*/ 289421 w 8392346"/>
              <a:gd name="connsiteY6" fmla="*/ 7494517 h 9013058"/>
              <a:gd name="connsiteX7" fmla="*/ 56273 w 8392346"/>
              <a:gd name="connsiteY7" fmla="*/ 5711792 h 9013058"/>
              <a:gd name="connsiteX8" fmla="*/ 903255 w 8392346"/>
              <a:gd name="connsiteY8" fmla="*/ 3506249 h 9013058"/>
              <a:gd name="connsiteX0" fmla="*/ 903255 w 8392347"/>
              <a:gd name="connsiteY0" fmla="*/ 3505626 h 9012435"/>
              <a:gd name="connsiteX1" fmla="*/ 2197483 w 8392347"/>
              <a:gd name="connsiteY1" fmla="*/ 1444709 h 9012435"/>
              <a:gd name="connsiteX2" fmla="*/ 3332570 w 8392347"/>
              <a:gd name="connsiteY2" fmla="*/ 0 h 9012435"/>
              <a:gd name="connsiteX3" fmla="*/ 8379072 w 8392347"/>
              <a:gd name="connsiteY3" fmla="*/ 4553264 h 9012435"/>
              <a:gd name="connsiteX4" fmla="*/ 4656915 w 8392347"/>
              <a:gd name="connsiteY4" fmla="*/ 8586420 h 9012435"/>
              <a:gd name="connsiteX5" fmla="*/ 2010533 w 8392347"/>
              <a:gd name="connsiteY5" fmla="*/ 8565428 h 9012435"/>
              <a:gd name="connsiteX6" fmla="*/ 289421 w 8392347"/>
              <a:gd name="connsiteY6" fmla="*/ 7493894 h 9012435"/>
              <a:gd name="connsiteX7" fmla="*/ 56273 w 8392347"/>
              <a:gd name="connsiteY7" fmla="*/ 5711169 h 9012435"/>
              <a:gd name="connsiteX8" fmla="*/ 903255 w 8392347"/>
              <a:gd name="connsiteY8" fmla="*/ 3505626 h 9012435"/>
              <a:gd name="connsiteX0" fmla="*/ 903255 w 8365766"/>
              <a:gd name="connsiteY0" fmla="*/ 3505626 h 9012435"/>
              <a:gd name="connsiteX1" fmla="*/ 2197483 w 8365766"/>
              <a:gd name="connsiteY1" fmla="*/ 1444709 h 9012435"/>
              <a:gd name="connsiteX2" fmla="*/ 3332570 w 8365766"/>
              <a:gd name="connsiteY2" fmla="*/ 0 h 9012435"/>
              <a:gd name="connsiteX3" fmla="*/ 8352362 w 8365766"/>
              <a:gd name="connsiteY3" fmla="*/ 4621313 h 9012435"/>
              <a:gd name="connsiteX4" fmla="*/ 4656915 w 8365766"/>
              <a:gd name="connsiteY4" fmla="*/ 8586420 h 9012435"/>
              <a:gd name="connsiteX5" fmla="*/ 2010533 w 8365766"/>
              <a:gd name="connsiteY5" fmla="*/ 8565428 h 9012435"/>
              <a:gd name="connsiteX6" fmla="*/ 289421 w 8365766"/>
              <a:gd name="connsiteY6" fmla="*/ 7493894 h 9012435"/>
              <a:gd name="connsiteX7" fmla="*/ 56273 w 8365766"/>
              <a:gd name="connsiteY7" fmla="*/ 5711169 h 9012435"/>
              <a:gd name="connsiteX8" fmla="*/ 903255 w 8365766"/>
              <a:gd name="connsiteY8" fmla="*/ 3505626 h 9012435"/>
              <a:gd name="connsiteX0" fmla="*/ 903255 w 8352383"/>
              <a:gd name="connsiteY0" fmla="*/ 3505626 h 9012435"/>
              <a:gd name="connsiteX1" fmla="*/ 2197483 w 8352383"/>
              <a:gd name="connsiteY1" fmla="*/ 1444709 h 9012435"/>
              <a:gd name="connsiteX2" fmla="*/ 3332570 w 8352383"/>
              <a:gd name="connsiteY2" fmla="*/ 0 h 9012435"/>
              <a:gd name="connsiteX3" fmla="*/ 8352362 w 8352383"/>
              <a:gd name="connsiteY3" fmla="*/ 4621313 h 9012435"/>
              <a:gd name="connsiteX4" fmla="*/ 4656915 w 8352383"/>
              <a:gd name="connsiteY4" fmla="*/ 8586420 h 9012435"/>
              <a:gd name="connsiteX5" fmla="*/ 2010533 w 8352383"/>
              <a:gd name="connsiteY5" fmla="*/ 8565428 h 9012435"/>
              <a:gd name="connsiteX6" fmla="*/ 289421 w 8352383"/>
              <a:gd name="connsiteY6" fmla="*/ 7493894 h 9012435"/>
              <a:gd name="connsiteX7" fmla="*/ 56273 w 8352383"/>
              <a:gd name="connsiteY7" fmla="*/ 5711169 h 9012435"/>
              <a:gd name="connsiteX8" fmla="*/ 903255 w 8352383"/>
              <a:gd name="connsiteY8" fmla="*/ 3505626 h 9012435"/>
              <a:gd name="connsiteX0" fmla="*/ 903255 w 8352375"/>
              <a:gd name="connsiteY0" fmla="*/ 3505626 h 9012435"/>
              <a:gd name="connsiteX1" fmla="*/ 2197483 w 8352375"/>
              <a:gd name="connsiteY1" fmla="*/ 1444709 h 9012435"/>
              <a:gd name="connsiteX2" fmla="*/ 3332570 w 8352375"/>
              <a:gd name="connsiteY2" fmla="*/ 0 h 9012435"/>
              <a:gd name="connsiteX3" fmla="*/ 8352362 w 8352375"/>
              <a:gd name="connsiteY3" fmla="*/ 4621313 h 9012435"/>
              <a:gd name="connsiteX4" fmla="*/ 4656915 w 8352375"/>
              <a:gd name="connsiteY4" fmla="*/ 8586420 h 9012435"/>
              <a:gd name="connsiteX5" fmla="*/ 2010533 w 8352375"/>
              <a:gd name="connsiteY5" fmla="*/ 8565428 h 9012435"/>
              <a:gd name="connsiteX6" fmla="*/ 289421 w 8352375"/>
              <a:gd name="connsiteY6" fmla="*/ 7493894 h 9012435"/>
              <a:gd name="connsiteX7" fmla="*/ 56273 w 8352375"/>
              <a:gd name="connsiteY7" fmla="*/ 5711169 h 9012435"/>
              <a:gd name="connsiteX8" fmla="*/ 903255 w 8352375"/>
              <a:gd name="connsiteY8" fmla="*/ 3505626 h 9012435"/>
              <a:gd name="connsiteX0" fmla="*/ 903255 w 8352375"/>
              <a:gd name="connsiteY0" fmla="*/ 3505626 h 8689620"/>
              <a:gd name="connsiteX1" fmla="*/ 2197483 w 8352375"/>
              <a:gd name="connsiteY1" fmla="*/ 1444709 h 8689620"/>
              <a:gd name="connsiteX2" fmla="*/ 3332570 w 8352375"/>
              <a:gd name="connsiteY2" fmla="*/ 0 h 8689620"/>
              <a:gd name="connsiteX3" fmla="*/ 8352362 w 8352375"/>
              <a:gd name="connsiteY3" fmla="*/ 4621313 h 8689620"/>
              <a:gd name="connsiteX4" fmla="*/ 4656915 w 8352375"/>
              <a:gd name="connsiteY4" fmla="*/ 8586420 h 8689620"/>
              <a:gd name="connsiteX5" fmla="*/ 2010533 w 8352375"/>
              <a:gd name="connsiteY5" fmla="*/ 8565428 h 8689620"/>
              <a:gd name="connsiteX6" fmla="*/ 289421 w 8352375"/>
              <a:gd name="connsiteY6" fmla="*/ 7493894 h 8689620"/>
              <a:gd name="connsiteX7" fmla="*/ 56273 w 8352375"/>
              <a:gd name="connsiteY7" fmla="*/ 5711169 h 8689620"/>
              <a:gd name="connsiteX8" fmla="*/ 903255 w 8352375"/>
              <a:gd name="connsiteY8" fmla="*/ 3505626 h 8689620"/>
              <a:gd name="connsiteX0" fmla="*/ 903255 w 8366689"/>
              <a:gd name="connsiteY0" fmla="*/ 3505626 h 8591131"/>
              <a:gd name="connsiteX1" fmla="*/ 2197483 w 8366689"/>
              <a:gd name="connsiteY1" fmla="*/ 1444709 h 8591131"/>
              <a:gd name="connsiteX2" fmla="*/ 3332570 w 8366689"/>
              <a:gd name="connsiteY2" fmla="*/ 0 h 8591131"/>
              <a:gd name="connsiteX3" fmla="*/ 8352362 w 8366689"/>
              <a:gd name="connsiteY3" fmla="*/ 4621313 h 8591131"/>
              <a:gd name="connsiteX4" fmla="*/ 4957473 w 8366689"/>
              <a:gd name="connsiteY4" fmla="*/ 8223493 h 8591131"/>
              <a:gd name="connsiteX5" fmla="*/ 2010533 w 8366689"/>
              <a:gd name="connsiteY5" fmla="*/ 8565428 h 8591131"/>
              <a:gd name="connsiteX6" fmla="*/ 289421 w 8366689"/>
              <a:gd name="connsiteY6" fmla="*/ 7493894 h 8591131"/>
              <a:gd name="connsiteX7" fmla="*/ 56273 w 8366689"/>
              <a:gd name="connsiteY7" fmla="*/ 5711169 h 8591131"/>
              <a:gd name="connsiteX8" fmla="*/ 903255 w 8366689"/>
              <a:gd name="connsiteY8" fmla="*/ 3505626 h 8591131"/>
              <a:gd name="connsiteX0" fmla="*/ 903255 w 8366689"/>
              <a:gd name="connsiteY0" fmla="*/ 3505626 h 8328585"/>
              <a:gd name="connsiteX1" fmla="*/ 2197483 w 8366689"/>
              <a:gd name="connsiteY1" fmla="*/ 1444709 h 8328585"/>
              <a:gd name="connsiteX2" fmla="*/ 3332570 w 8366689"/>
              <a:gd name="connsiteY2" fmla="*/ 0 h 8328585"/>
              <a:gd name="connsiteX3" fmla="*/ 8352362 w 8366689"/>
              <a:gd name="connsiteY3" fmla="*/ 4621313 h 8328585"/>
              <a:gd name="connsiteX4" fmla="*/ 4957473 w 8366689"/>
              <a:gd name="connsiteY4" fmla="*/ 8223493 h 8328585"/>
              <a:gd name="connsiteX5" fmla="*/ 2196056 w 8366689"/>
              <a:gd name="connsiteY5" fmla="*/ 8249707 h 8328585"/>
              <a:gd name="connsiteX6" fmla="*/ 289421 w 8366689"/>
              <a:gd name="connsiteY6" fmla="*/ 7493894 h 8328585"/>
              <a:gd name="connsiteX7" fmla="*/ 56273 w 8366689"/>
              <a:gd name="connsiteY7" fmla="*/ 5711169 h 8328585"/>
              <a:gd name="connsiteX8" fmla="*/ 903255 w 8366689"/>
              <a:gd name="connsiteY8" fmla="*/ 3505626 h 8328585"/>
              <a:gd name="connsiteX0" fmla="*/ 903255 w 8366689"/>
              <a:gd name="connsiteY0" fmla="*/ 3505626 h 8278593"/>
              <a:gd name="connsiteX1" fmla="*/ 2197483 w 8366689"/>
              <a:gd name="connsiteY1" fmla="*/ 1444709 h 8278593"/>
              <a:gd name="connsiteX2" fmla="*/ 3332570 w 8366689"/>
              <a:gd name="connsiteY2" fmla="*/ 0 h 8278593"/>
              <a:gd name="connsiteX3" fmla="*/ 8352362 w 8366689"/>
              <a:gd name="connsiteY3" fmla="*/ 4621313 h 8278593"/>
              <a:gd name="connsiteX4" fmla="*/ 4957473 w 8366689"/>
              <a:gd name="connsiteY4" fmla="*/ 8223493 h 8278593"/>
              <a:gd name="connsiteX5" fmla="*/ 2196056 w 8366689"/>
              <a:gd name="connsiteY5" fmla="*/ 8249707 h 8278593"/>
              <a:gd name="connsiteX6" fmla="*/ 289421 w 8366689"/>
              <a:gd name="connsiteY6" fmla="*/ 7493894 h 8278593"/>
              <a:gd name="connsiteX7" fmla="*/ 56273 w 8366689"/>
              <a:gd name="connsiteY7" fmla="*/ 5711169 h 8278593"/>
              <a:gd name="connsiteX8" fmla="*/ 903255 w 8366689"/>
              <a:gd name="connsiteY8" fmla="*/ 3505626 h 8278593"/>
              <a:gd name="connsiteX0" fmla="*/ 992408 w 8455842"/>
              <a:gd name="connsiteY0" fmla="*/ 3505626 h 8326674"/>
              <a:gd name="connsiteX1" fmla="*/ 2286636 w 8455842"/>
              <a:gd name="connsiteY1" fmla="*/ 1444709 h 8326674"/>
              <a:gd name="connsiteX2" fmla="*/ 3421723 w 8455842"/>
              <a:gd name="connsiteY2" fmla="*/ 0 h 8326674"/>
              <a:gd name="connsiteX3" fmla="*/ 8441515 w 8455842"/>
              <a:gd name="connsiteY3" fmla="*/ 4621313 h 8326674"/>
              <a:gd name="connsiteX4" fmla="*/ 5046626 w 8455842"/>
              <a:gd name="connsiteY4" fmla="*/ 8223493 h 8326674"/>
              <a:gd name="connsiteX5" fmla="*/ 2285209 w 8455842"/>
              <a:gd name="connsiteY5" fmla="*/ 8249707 h 8326674"/>
              <a:gd name="connsiteX6" fmla="*/ 197162 w 8455842"/>
              <a:gd name="connsiteY6" fmla="*/ 7521878 h 8326674"/>
              <a:gd name="connsiteX7" fmla="*/ 145426 w 8455842"/>
              <a:gd name="connsiteY7" fmla="*/ 5711169 h 8326674"/>
              <a:gd name="connsiteX8" fmla="*/ 992408 w 8455842"/>
              <a:gd name="connsiteY8" fmla="*/ 3505626 h 8326674"/>
              <a:gd name="connsiteX0" fmla="*/ 1020620 w 8484054"/>
              <a:gd name="connsiteY0" fmla="*/ 3505626 h 8326674"/>
              <a:gd name="connsiteX1" fmla="*/ 2314848 w 8484054"/>
              <a:gd name="connsiteY1" fmla="*/ 1444709 h 8326674"/>
              <a:gd name="connsiteX2" fmla="*/ 3449935 w 8484054"/>
              <a:gd name="connsiteY2" fmla="*/ 0 h 8326674"/>
              <a:gd name="connsiteX3" fmla="*/ 8469727 w 8484054"/>
              <a:gd name="connsiteY3" fmla="*/ 4621313 h 8326674"/>
              <a:gd name="connsiteX4" fmla="*/ 5074838 w 8484054"/>
              <a:gd name="connsiteY4" fmla="*/ 8223493 h 8326674"/>
              <a:gd name="connsiteX5" fmla="*/ 2313421 w 8484054"/>
              <a:gd name="connsiteY5" fmla="*/ 8249707 h 8326674"/>
              <a:gd name="connsiteX6" fmla="*/ 225374 w 8484054"/>
              <a:gd name="connsiteY6" fmla="*/ 7521878 h 8326674"/>
              <a:gd name="connsiteX7" fmla="*/ 114813 w 8484054"/>
              <a:gd name="connsiteY7" fmla="*/ 5698869 h 8326674"/>
              <a:gd name="connsiteX8" fmla="*/ 1020620 w 8484054"/>
              <a:gd name="connsiteY8" fmla="*/ 3505626 h 8326674"/>
              <a:gd name="connsiteX0" fmla="*/ 989589 w 8482174"/>
              <a:gd name="connsiteY0" fmla="*/ 3506657 h 8326674"/>
              <a:gd name="connsiteX1" fmla="*/ 2312968 w 8482174"/>
              <a:gd name="connsiteY1" fmla="*/ 1444709 h 8326674"/>
              <a:gd name="connsiteX2" fmla="*/ 3448055 w 8482174"/>
              <a:gd name="connsiteY2" fmla="*/ 0 h 8326674"/>
              <a:gd name="connsiteX3" fmla="*/ 8467847 w 8482174"/>
              <a:gd name="connsiteY3" fmla="*/ 4621313 h 8326674"/>
              <a:gd name="connsiteX4" fmla="*/ 5072958 w 8482174"/>
              <a:gd name="connsiteY4" fmla="*/ 8223493 h 8326674"/>
              <a:gd name="connsiteX5" fmla="*/ 2311541 w 8482174"/>
              <a:gd name="connsiteY5" fmla="*/ 8249707 h 8326674"/>
              <a:gd name="connsiteX6" fmla="*/ 223494 w 8482174"/>
              <a:gd name="connsiteY6" fmla="*/ 7521878 h 8326674"/>
              <a:gd name="connsiteX7" fmla="*/ 112933 w 8482174"/>
              <a:gd name="connsiteY7" fmla="*/ 5698869 h 8326674"/>
              <a:gd name="connsiteX8" fmla="*/ 989589 w 8482174"/>
              <a:gd name="connsiteY8" fmla="*/ 3506657 h 8326674"/>
              <a:gd name="connsiteX0" fmla="*/ 989589 w 8482174"/>
              <a:gd name="connsiteY0" fmla="*/ 3506657 h 8326674"/>
              <a:gd name="connsiteX1" fmla="*/ 2305942 w 8482174"/>
              <a:gd name="connsiteY1" fmla="*/ 1452148 h 8326674"/>
              <a:gd name="connsiteX2" fmla="*/ 3448055 w 8482174"/>
              <a:gd name="connsiteY2" fmla="*/ 0 h 8326674"/>
              <a:gd name="connsiteX3" fmla="*/ 8467847 w 8482174"/>
              <a:gd name="connsiteY3" fmla="*/ 4621313 h 8326674"/>
              <a:gd name="connsiteX4" fmla="*/ 5072958 w 8482174"/>
              <a:gd name="connsiteY4" fmla="*/ 8223493 h 8326674"/>
              <a:gd name="connsiteX5" fmla="*/ 2311541 w 8482174"/>
              <a:gd name="connsiteY5" fmla="*/ 8249707 h 8326674"/>
              <a:gd name="connsiteX6" fmla="*/ 223494 w 8482174"/>
              <a:gd name="connsiteY6" fmla="*/ 7521878 h 8326674"/>
              <a:gd name="connsiteX7" fmla="*/ 112933 w 8482174"/>
              <a:gd name="connsiteY7" fmla="*/ 5698869 h 8326674"/>
              <a:gd name="connsiteX8" fmla="*/ 989589 w 8482174"/>
              <a:gd name="connsiteY8" fmla="*/ 3506657 h 8326674"/>
              <a:gd name="connsiteX0" fmla="*/ 989589 w 8482627"/>
              <a:gd name="connsiteY0" fmla="*/ 3506657 h 8329884"/>
              <a:gd name="connsiteX1" fmla="*/ 2305942 w 8482627"/>
              <a:gd name="connsiteY1" fmla="*/ 1452148 h 8329884"/>
              <a:gd name="connsiteX2" fmla="*/ 3448055 w 8482627"/>
              <a:gd name="connsiteY2" fmla="*/ 0 h 8329884"/>
              <a:gd name="connsiteX3" fmla="*/ 8467847 w 8482627"/>
              <a:gd name="connsiteY3" fmla="*/ 4621313 h 8329884"/>
              <a:gd name="connsiteX4" fmla="*/ 5095083 w 8482627"/>
              <a:gd name="connsiteY4" fmla="*/ 8229902 h 8329884"/>
              <a:gd name="connsiteX5" fmla="*/ 2311541 w 8482627"/>
              <a:gd name="connsiteY5" fmla="*/ 8249707 h 8329884"/>
              <a:gd name="connsiteX6" fmla="*/ 223494 w 8482627"/>
              <a:gd name="connsiteY6" fmla="*/ 7521878 h 8329884"/>
              <a:gd name="connsiteX7" fmla="*/ 112933 w 8482627"/>
              <a:gd name="connsiteY7" fmla="*/ 5698869 h 8329884"/>
              <a:gd name="connsiteX8" fmla="*/ 989589 w 8482627"/>
              <a:gd name="connsiteY8" fmla="*/ 3506657 h 8329884"/>
              <a:gd name="connsiteX0" fmla="*/ 989589 w 8467858"/>
              <a:gd name="connsiteY0" fmla="*/ 3506657 h 8329884"/>
              <a:gd name="connsiteX1" fmla="*/ 2305942 w 8467858"/>
              <a:gd name="connsiteY1" fmla="*/ 1452148 h 8329884"/>
              <a:gd name="connsiteX2" fmla="*/ 3448055 w 8467858"/>
              <a:gd name="connsiteY2" fmla="*/ 0 h 8329884"/>
              <a:gd name="connsiteX3" fmla="*/ 8467847 w 8467858"/>
              <a:gd name="connsiteY3" fmla="*/ 4621313 h 8329884"/>
              <a:gd name="connsiteX4" fmla="*/ 5095083 w 8467858"/>
              <a:gd name="connsiteY4" fmla="*/ 8229902 h 8329884"/>
              <a:gd name="connsiteX5" fmla="*/ 2311541 w 8467858"/>
              <a:gd name="connsiteY5" fmla="*/ 8249707 h 8329884"/>
              <a:gd name="connsiteX6" fmla="*/ 223494 w 8467858"/>
              <a:gd name="connsiteY6" fmla="*/ 7521878 h 8329884"/>
              <a:gd name="connsiteX7" fmla="*/ 112933 w 8467858"/>
              <a:gd name="connsiteY7" fmla="*/ 5698869 h 8329884"/>
              <a:gd name="connsiteX8" fmla="*/ 989589 w 8467858"/>
              <a:gd name="connsiteY8" fmla="*/ 3506657 h 8329884"/>
              <a:gd name="connsiteX0" fmla="*/ 989589 w 8471074"/>
              <a:gd name="connsiteY0" fmla="*/ 2752514 h 7575741"/>
              <a:gd name="connsiteX1" fmla="*/ 2305942 w 8471074"/>
              <a:gd name="connsiteY1" fmla="*/ 698005 h 7575741"/>
              <a:gd name="connsiteX2" fmla="*/ 4351192 w 8471074"/>
              <a:gd name="connsiteY2" fmla="*/ 0 h 7575741"/>
              <a:gd name="connsiteX3" fmla="*/ 8467847 w 8471074"/>
              <a:gd name="connsiteY3" fmla="*/ 3867170 h 7575741"/>
              <a:gd name="connsiteX4" fmla="*/ 5095083 w 8471074"/>
              <a:gd name="connsiteY4" fmla="*/ 7475759 h 7575741"/>
              <a:gd name="connsiteX5" fmla="*/ 2311541 w 8471074"/>
              <a:gd name="connsiteY5" fmla="*/ 7495564 h 7575741"/>
              <a:gd name="connsiteX6" fmla="*/ 223494 w 8471074"/>
              <a:gd name="connsiteY6" fmla="*/ 6767735 h 7575741"/>
              <a:gd name="connsiteX7" fmla="*/ 112933 w 8471074"/>
              <a:gd name="connsiteY7" fmla="*/ 4944726 h 7575741"/>
              <a:gd name="connsiteX8" fmla="*/ 989589 w 8471074"/>
              <a:gd name="connsiteY8" fmla="*/ 2752514 h 7575741"/>
              <a:gd name="connsiteX0" fmla="*/ 989589 w 8471074"/>
              <a:gd name="connsiteY0" fmla="*/ 2752514 h 7575741"/>
              <a:gd name="connsiteX1" fmla="*/ 2378495 w 8471074"/>
              <a:gd name="connsiteY1" fmla="*/ 820062 h 7575741"/>
              <a:gd name="connsiteX2" fmla="*/ 4351192 w 8471074"/>
              <a:gd name="connsiteY2" fmla="*/ 0 h 7575741"/>
              <a:gd name="connsiteX3" fmla="*/ 8467847 w 8471074"/>
              <a:gd name="connsiteY3" fmla="*/ 3867170 h 7575741"/>
              <a:gd name="connsiteX4" fmla="*/ 5095083 w 8471074"/>
              <a:gd name="connsiteY4" fmla="*/ 7475759 h 7575741"/>
              <a:gd name="connsiteX5" fmla="*/ 2311541 w 8471074"/>
              <a:gd name="connsiteY5" fmla="*/ 7495564 h 7575741"/>
              <a:gd name="connsiteX6" fmla="*/ 223494 w 8471074"/>
              <a:gd name="connsiteY6" fmla="*/ 6767735 h 7575741"/>
              <a:gd name="connsiteX7" fmla="*/ 112933 w 8471074"/>
              <a:gd name="connsiteY7" fmla="*/ 4944726 h 7575741"/>
              <a:gd name="connsiteX8" fmla="*/ 989589 w 8471074"/>
              <a:gd name="connsiteY8" fmla="*/ 2752514 h 7575741"/>
              <a:gd name="connsiteX0" fmla="*/ 989589 w 8471074"/>
              <a:gd name="connsiteY0" fmla="*/ 2752514 h 7575741"/>
              <a:gd name="connsiteX1" fmla="*/ 2369127 w 8471074"/>
              <a:gd name="connsiteY1" fmla="*/ 829979 h 7575741"/>
              <a:gd name="connsiteX2" fmla="*/ 4351192 w 8471074"/>
              <a:gd name="connsiteY2" fmla="*/ 0 h 7575741"/>
              <a:gd name="connsiteX3" fmla="*/ 8467847 w 8471074"/>
              <a:gd name="connsiteY3" fmla="*/ 3867170 h 7575741"/>
              <a:gd name="connsiteX4" fmla="*/ 5095083 w 8471074"/>
              <a:gd name="connsiteY4" fmla="*/ 7475759 h 7575741"/>
              <a:gd name="connsiteX5" fmla="*/ 2311541 w 8471074"/>
              <a:gd name="connsiteY5" fmla="*/ 7495564 h 7575741"/>
              <a:gd name="connsiteX6" fmla="*/ 223494 w 8471074"/>
              <a:gd name="connsiteY6" fmla="*/ 6767735 h 7575741"/>
              <a:gd name="connsiteX7" fmla="*/ 112933 w 8471074"/>
              <a:gd name="connsiteY7" fmla="*/ 4944726 h 7575741"/>
              <a:gd name="connsiteX8" fmla="*/ 989589 w 8471074"/>
              <a:gd name="connsiteY8" fmla="*/ 2752514 h 7575741"/>
              <a:gd name="connsiteX0" fmla="*/ 989589 w 8467884"/>
              <a:gd name="connsiteY0" fmla="*/ 2752514 h 7575741"/>
              <a:gd name="connsiteX1" fmla="*/ 2369127 w 8467884"/>
              <a:gd name="connsiteY1" fmla="*/ 829979 h 7575741"/>
              <a:gd name="connsiteX2" fmla="*/ 4351192 w 8467884"/>
              <a:gd name="connsiteY2" fmla="*/ 0 h 7575741"/>
              <a:gd name="connsiteX3" fmla="*/ 8467847 w 8467884"/>
              <a:gd name="connsiteY3" fmla="*/ 3867170 h 7575741"/>
              <a:gd name="connsiteX4" fmla="*/ 5095083 w 8467884"/>
              <a:gd name="connsiteY4" fmla="*/ 7475759 h 7575741"/>
              <a:gd name="connsiteX5" fmla="*/ 2311541 w 8467884"/>
              <a:gd name="connsiteY5" fmla="*/ 7495564 h 7575741"/>
              <a:gd name="connsiteX6" fmla="*/ 223494 w 8467884"/>
              <a:gd name="connsiteY6" fmla="*/ 6767735 h 7575741"/>
              <a:gd name="connsiteX7" fmla="*/ 112933 w 8467884"/>
              <a:gd name="connsiteY7" fmla="*/ 4944726 h 7575741"/>
              <a:gd name="connsiteX8" fmla="*/ 989589 w 8467884"/>
              <a:gd name="connsiteY8" fmla="*/ 2752514 h 7575741"/>
              <a:gd name="connsiteX0" fmla="*/ 989589 w 8467847"/>
              <a:gd name="connsiteY0" fmla="*/ 2752514 h 7575741"/>
              <a:gd name="connsiteX1" fmla="*/ 2369127 w 8467847"/>
              <a:gd name="connsiteY1" fmla="*/ 829979 h 7575741"/>
              <a:gd name="connsiteX2" fmla="*/ 4351192 w 8467847"/>
              <a:gd name="connsiteY2" fmla="*/ 0 h 7575741"/>
              <a:gd name="connsiteX3" fmla="*/ 8467847 w 8467847"/>
              <a:gd name="connsiteY3" fmla="*/ 3867170 h 7575741"/>
              <a:gd name="connsiteX4" fmla="*/ 5095083 w 8467847"/>
              <a:gd name="connsiteY4" fmla="*/ 7475759 h 7575741"/>
              <a:gd name="connsiteX5" fmla="*/ 2311541 w 8467847"/>
              <a:gd name="connsiteY5" fmla="*/ 7495564 h 7575741"/>
              <a:gd name="connsiteX6" fmla="*/ 223494 w 8467847"/>
              <a:gd name="connsiteY6" fmla="*/ 6767735 h 7575741"/>
              <a:gd name="connsiteX7" fmla="*/ 112933 w 8467847"/>
              <a:gd name="connsiteY7" fmla="*/ 4944726 h 7575741"/>
              <a:gd name="connsiteX8" fmla="*/ 989589 w 8467847"/>
              <a:gd name="connsiteY8" fmla="*/ 2752514 h 7575741"/>
              <a:gd name="connsiteX0" fmla="*/ 989589 w 8536914"/>
              <a:gd name="connsiteY0" fmla="*/ 2752514 h 7575741"/>
              <a:gd name="connsiteX1" fmla="*/ 2369127 w 8536914"/>
              <a:gd name="connsiteY1" fmla="*/ 829979 h 7575741"/>
              <a:gd name="connsiteX2" fmla="*/ 4351192 w 8536914"/>
              <a:gd name="connsiteY2" fmla="*/ 0 h 7575741"/>
              <a:gd name="connsiteX3" fmla="*/ 8536914 w 8536914"/>
              <a:gd name="connsiteY3" fmla="*/ 3893487 h 7575741"/>
              <a:gd name="connsiteX4" fmla="*/ 5095083 w 8536914"/>
              <a:gd name="connsiteY4" fmla="*/ 7475759 h 7575741"/>
              <a:gd name="connsiteX5" fmla="*/ 2311541 w 8536914"/>
              <a:gd name="connsiteY5" fmla="*/ 7495564 h 7575741"/>
              <a:gd name="connsiteX6" fmla="*/ 223494 w 8536914"/>
              <a:gd name="connsiteY6" fmla="*/ 6767735 h 7575741"/>
              <a:gd name="connsiteX7" fmla="*/ 112933 w 8536914"/>
              <a:gd name="connsiteY7" fmla="*/ 4944726 h 7575741"/>
              <a:gd name="connsiteX8" fmla="*/ 989589 w 8536914"/>
              <a:gd name="connsiteY8" fmla="*/ 2752514 h 7575741"/>
              <a:gd name="connsiteX0" fmla="*/ 989589 w 8536914"/>
              <a:gd name="connsiteY0" fmla="*/ 2752514 h 7620637"/>
              <a:gd name="connsiteX1" fmla="*/ 2369127 w 8536914"/>
              <a:gd name="connsiteY1" fmla="*/ 829979 h 7620637"/>
              <a:gd name="connsiteX2" fmla="*/ 4351192 w 8536914"/>
              <a:gd name="connsiteY2" fmla="*/ 0 h 7620637"/>
              <a:gd name="connsiteX3" fmla="*/ 8536914 w 8536914"/>
              <a:gd name="connsiteY3" fmla="*/ 3893487 h 7620637"/>
              <a:gd name="connsiteX4" fmla="*/ 5095083 w 8536914"/>
              <a:gd name="connsiteY4" fmla="*/ 7475759 h 7620637"/>
              <a:gd name="connsiteX5" fmla="*/ 2265396 w 8536914"/>
              <a:gd name="connsiteY5" fmla="*/ 7564300 h 7620637"/>
              <a:gd name="connsiteX6" fmla="*/ 223494 w 8536914"/>
              <a:gd name="connsiteY6" fmla="*/ 6767735 h 7620637"/>
              <a:gd name="connsiteX7" fmla="*/ 112933 w 8536914"/>
              <a:gd name="connsiteY7" fmla="*/ 4944726 h 7620637"/>
              <a:gd name="connsiteX8" fmla="*/ 989589 w 8536914"/>
              <a:gd name="connsiteY8" fmla="*/ 2752514 h 7620637"/>
              <a:gd name="connsiteX0" fmla="*/ 984589 w 8531914"/>
              <a:gd name="connsiteY0" fmla="*/ 2752514 h 7621373"/>
              <a:gd name="connsiteX1" fmla="*/ 2364127 w 8531914"/>
              <a:gd name="connsiteY1" fmla="*/ 829979 h 7621373"/>
              <a:gd name="connsiteX2" fmla="*/ 4346192 w 8531914"/>
              <a:gd name="connsiteY2" fmla="*/ 0 h 7621373"/>
              <a:gd name="connsiteX3" fmla="*/ 8531914 w 8531914"/>
              <a:gd name="connsiteY3" fmla="*/ 3893487 h 7621373"/>
              <a:gd name="connsiteX4" fmla="*/ 5090083 w 8531914"/>
              <a:gd name="connsiteY4" fmla="*/ 7475759 h 7621373"/>
              <a:gd name="connsiteX5" fmla="*/ 2260396 w 8531914"/>
              <a:gd name="connsiteY5" fmla="*/ 7564300 h 7621373"/>
              <a:gd name="connsiteX6" fmla="*/ 227862 w 8531914"/>
              <a:gd name="connsiteY6" fmla="*/ 6757817 h 7621373"/>
              <a:gd name="connsiteX7" fmla="*/ 107933 w 8531914"/>
              <a:gd name="connsiteY7" fmla="*/ 4944726 h 7621373"/>
              <a:gd name="connsiteX8" fmla="*/ 984589 w 8531914"/>
              <a:gd name="connsiteY8" fmla="*/ 2752514 h 7621373"/>
              <a:gd name="connsiteX0" fmla="*/ 1019449 w 8566774"/>
              <a:gd name="connsiteY0" fmla="*/ 2752514 h 7621373"/>
              <a:gd name="connsiteX1" fmla="*/ 2398987 w 8566774"/>
              <a:gd name="connsiteY1" fmla="*/ 829979 h 7621373"/>
              <a:gd name="connsiteX2" fmla="*/ 4381052 w 8566774"/>
              <a:gd name="connsiteY2" fmla="*/ 0 h 7621373"/>
              <a:gd name="connsiteX3" fmla="*/ 8566774 w 8566774"/>
              <a:gd name="connsiteY3" fmla="*/ 3893487 h 7621373"/>
              <a:gd name="connsiteX4" fmla="*/ 5124943 w 8566774"/>
              <a:gd name="connsiteY4" fmla="*/ 7475759 h 7621373"/>
              <a:gd name="connsiteX5" fmla="*/ 2295256 w 8566774"/>
              <a:gd name="connsiteY5" fmla="*/ 7564300 h 7621373"/>
              <a:gd name="connsiteX6" fmla="*/ 262722 w 8566774"/>
              <a:gd name="connsiteY6" fmla="*/ 6757817 h 7621373"/>
              <a:gd name="connsiteX7" fmla="*/ 83794 w 8566774"/>
              <a:gd name="connsiteY7" fmla="*/ 4927639 h 7621373"/>
              <a:gd name="connsiteX8" fmla="*/ 1019449 w 8566774"/>
              <a:gd name="connsiteY8" fmla="*/ 2752514 h 7621373"/>
              <a:gd name="connsiteX0" fmla="*/ 1143695 w 8575113"/>
              <a:gd name="connsiteY0" fmla="*/ 2729242 h 7621373"/>
              <a:gd name="connsiteX1" fmla="*/ 2407326 w 8575113"/>
              <a:gd name="connsiteY1" fmla="*/ 829979 h 7621373"/>
              <a:gd name="connsiteX2" fmla="*/ 4389391 w 8575113"/>
              <a:gd name="connsiteY2" fmla="*/ 0 h 7621373"/>
              <a:gd name="connsiteX3" fmla="*/ 8575113 w 8575113"/>
              <a:gd name="connsiteY3" fmla="*/ 3893487 h 7621373"/>
              <a:gd name="connsiteX4" fmla="*/ 5133282 w 8575113"/>
              <a:gd name="connsiteY4" fmla="*/ 7475759 h 7621373"/>
              <a:gd name="connsiteX5" fmla="*/ 2303595 w 8575113"/>
              <a:gd name="connsiteY5" fmla="*/ 7564300 h 7621373"/>
              <a:gd name="connsiteX6" fmla="*/ 271061 w 8575113"/>
              <a:gd name="connsiteY6" fmla="*/ 6757817 h 7621373"/>
              <a:gd name="connsiteX7" fmla="*/ 92133 w 8575113"/>
              <a:gd name="connsiteY7" fmla="*/ 4927639 h 7621373"/>
              <a:gd name="connsiteX8" fmla="*/ 1143695 w 8575113"/>
              <a:gd name="connsiteY8" fmla="*/ 2729242 h 7621373"/>
              <a:gd name="connsiteX0" fmla="*/ 1143695 w 8575113"/>
              <a:gd name="connsiteY0" fmla="*/ 2729242 h 7621373"/>
              <a:gd name="connsiteX1" fmla="*/ 2621801 w 8575113"/>
              <a:gd name="connsiteY1" fmla="*/ 841568 h 7621373"/>
              <a:gd name="connsiteX2" fmla="*/ 4389391 w 8575113"/>
              <a:gd name="connsiteY2" fmla="*/ 0 h 7621373"/>
              <a:gd name="connsiteX3" fmla="*/ 8575113 w 8575113"/>
              <a:gd name="connsiteY3" fmla="*/ 3893487 h 7621373"/>
              <a:gd name="connsiteX4" fmla="*/ 5133282 w 8575113"/>
              <a:gd name="connsiteY4" fmla="*/ 7475759 h 7621373"/>
              <a:gd name="connsiteX5" fmla="*/ 2303595 w 8575113"/>
              <a:gd name="connsiteY5" fmla="*/ 7564300 h 7621373"/>
              <a:gd name="connsiteX6" fmla="*/ 271061 w 8575113"/>
              <a:gd name="connsiteY6" fmla="*/ 6757817 h 7621373"/>
              <a:gd name="connsiteX7" fmla="*/ 92133 w 8575113"/>
              <a:gd name="connsiteY7" fmla="*/ 4927639 h 7621373"/>
              <a:gd name="connsiteX8" fmla="*/ 1143695 w 8575113"/>
              <a:gd name="connsiteY8" fmla="*/ 2729242 h 7621373"/>
              <a:gd name="connsiteX0" fmla="*/ 1143695 w 8577280"/>
              <a:gd name="connsiteY0" fmla="*/ 2590097 h 7482228"/>
              <a:gd name="connsiteX1" fmla="*/ 2621801 w 8577280"/>
              <a:gd name="connsiteY1" fmla="*/ 702423 h 7482228"/>
              <a:gd name="connsiteX2" fmla="*/ 4520945 w 8577280"/>
              <a:gd name="connsiteY2" fmla="*/ -1 h 7482228"/>
              <a:gd name="connsiteX3" fmla="*/ 8575113 w 8577280"/>
              <a:gd name="connsiteY3" fmla="*/ 3754342 h 7482228"/>
              <a:gd name="connsiteX4" fmla="*/ 5133282 w 8577280"/>
              <a:gd name="connsiteY4" fmla="*/ 7336614 h 7482228"/>
              <a:gd name="connsiteX5" fmla="*/ 2303595 w 8577280"/>
              <a:gd name="connsiteY5" fmla="*/ 7425155 h 7482228"/>
              <a:gd name="connsiteX6" fmla="*/ 271061 w 8577280"/>
              <a:gd name="connsiteY6" fmla="*/ 6618672 h 7482228"/>
              <a:gd name="connsiteX7" fmla="*/ 92133 w 8577280"/>
              <a:gd name="connsiteY7" fmla="*/ 4788494 h 7482228"/>
              <a:gd name="connsiteX8" fmla="*/ 1143695 w 8577280"/>
              <a:gd name="connsiteY8" fmla="*/ 2590097 h 7482228"/>
              <a:gd name="connsiteX0" fmla="*/ 1143695 w 8577641"/>
              <a:gd name="connsiteY0" fmla="*/ 2636251 h 7528382"/>
              <a:gd name="connsiteX1" fmla="*/ 2621801 w 8577641"/>
              <a:gd name="connsiteY1" fmla="*/ 748577 h 7528382"/>
              <a:gd name="connsiteX2" fmla="*/ 4470616 w 8577641"/>
              <a:gd name="connsiteY2" fmla="*/ 0 h 7528382"/>
              <a:gd name="connsiteX3" fmla="*/ 8575113 w 8577641"/>
              <a:gd name="connsiteY3" fmla="*/ 3800496 h 7528382"/>
              <a:gd name="connsiteX4" fmla="*/ 5133282 w 8577641"/>
              <a:gd name="connsiteY4" fmla="*/ 7382768 h 7528382"/>
              <a:gd name="connsiteX5" fmla="*/ 2303595 w 8577641"/>
              <a:gd name="connsiteY5" fmla="*/ 7471309 h 7528382"/>
              <a:gd name="connsiteX6" fmla="*/ 271061 w 8577641"/>
              <a:gd name="connsiteY6" fmla="*/ 6664826 h 7528382"/>
              <a:gd name="connsiteX7" fmla="*/ 92133 w 8577641"/>
              <a:gd name="connsiteY7" fmla="*/ 4834648 h 7528382"/>
              <a:gd name="connsiteX8" fmla="*/ 1143695 w 8577641"/>
              <a:gd name="connsiteY8" fmla="*/ 2636251 h 7528382"/>
              <a:gd name="connsiteX0" fmla="*/ 1143695 w 8575114"/>
              <a:gd name="connsiteY0" fmla="*/ 2636251 h 7528382"/>
              <a:gd name="connsiteX1" fmla="*/ 2621801 w 8575114"/>
              <a:gd name="connsiteY1" fmla="*/ 748577 h 7528382"/>
              <a:gd name="connsiteX2" fmla="*/ 4470616 w 8575114"/>
              <a:gd name="connsiteY2" fmla="*/ 0 h 7528382"/>
              <a:gd name="connsiteX3" fmla="*/ 8575113 w 8575114"/>
              <a:gd name="connsiteY3" fmla="*/ 3800496 h 7528382"/>
              <a:gd name="connsiteX4" fmla="*/ 5133282 w 8575114"/>
              <a:gd name="connsiteY4" fmla="*/ 7382768 h 7528382"/>
              <a:gd name="connsiteX5" fmla="*/ 2303595 w 8575114"/>
              <a:gd name="connsiteY5" fmla="*/ 7471309 h 7528382"/>
              <a:gd name="connsiteX6" fmla="*/ 271061 w 8575114"/>
              <a:gd name="connsiteY6" fmla="*/ 6664826 h 7528382"/>
              <a:gd name="connsiteX7" fmla="*/ 92133 w 8575114"/>
              <a:gd name="connsiteY7" fmla="*/ 4834648 h 7528382"/>
              <a:gd name="connsiteX8" fmla="*/ 1143695 w 8575114"/>
              <a:gd name="connsiteY8" fmla="*/ 2636251 h 7528382"/>
              <a:gd name="connsiteX0" fmla="*/ 1143695 w 7322963"/>
              <a:gd name="connsiteY0" fmla="*/ 2636251 h 7528382"/>
              <a:gd name="connsiteX1" fmla="*/ 2621801 w 7322963"/>
              <a:gd name="connsiteY1" fmla="*/ 748577 h 7528382"/>
              <a:gd name="connsiteX2" fmla="*/ 4470616 w 7322963"/>
              <a:gd name="connsiteY2" fmla="*/ 0 h 7528382"/>
              <a:gd name="connsiteX3" fmla="*/ 7322962 w 7322963"/>
              <a:gd name="connsiteY3" fmla="*/ 2680036 h 7528382"/>
              <a:gd name="connsiteX4" fmla="*/ 5133282 w 7322963"/>
              <a:gd name="connsiteY4" fmla="*/ 7382768 h 7528382"/>
              <a:gd name="connsiteX5" fmla="*/ 2303595 w 7322963"/>
              <a:gd name="connsiteY5" fmla="*/ 7471309 h 7528382"/>
              <a:gd name="connsiteX6" fmla="*/ 271061 w 7322963"/>
              <a:gd name="connsiteY6" fmla="*/ 6664826 h 7528382"/>
              <a:gd name="connsiteX7" fmla="*/ 92133 w 7322963"/>
              <a:gd name="connsiteY7" fmla="*/ 4834648 h 7528382"/>
              <a:gd name="connsiteX8" fmla="*/ 1143695 w 7322963"/>
              <a:gd name="connsiteY8" fmla="*/ 2636251 h 7528382"/>
              <a:gd name="connsiteX0" fmla="*/ 1143695 w 7339660"/>
              <a:gd name="connsiteY0" fmla="*/ 2636251 h 7570807"/>
              <a:gd name="connsiteX1" fmla="*/ 2621801 w 7339660"/>
              <a:gd name="connsiteY1" fmla="*/ 748577 h 7570807"/>
              <a:gd name="connsiteX2" fmla="*/ 4470616 w 7339660"/>
              <a:gd name="connsiteY2" fmla="*/ 0 h 7570807"/>
              <a:gd name="connsiteX3" fmla="*/ 7322962 w 7339660"/>
              <a:gd name="connsiteY3" fmla="*/ 2680036 h 7570807"/>
              <a:gd name="connsiteX4" fmla="*/ 2845431 w 7339660"/>
              <a:gd name="connsiteY4" fmla="*/ 7478054 h 7570807"/>
              <a:gd name="connsiteX5" fmla="*/ 2303595 w 7339660"/>
              <a:gd name="connsiteY5" fmla="*/ 7471309 h 7570807"/>
              <a:gd name="connsiteX6" fmla="*/ 271061 w 7339660"/>
              <a:gd name="connsiteY6" fmla="*/ 6664826 h 7570807"/>
              <a:gd name="connsiteX7" fmla="*/ 92133 w 7339660"/>
              <a:gd name="connsiteY7" fmla="*/ 4834648 h 7570807"/>
              <a:gd name="connsiteX8" fmla="*/ 1143695 w 7339660"/>
              <a:gd name="connsiteY8" fmla="*/ 2636251 h 7570807"/>
              <a:gd name="connsiteX0" fmla="*/ 1143695 w 7339660"/>
              <a:gd name="connsiteY0" fmla="*/ 2636251 h 7542690"/>
              <a:gd name="connsiteX1" fmla="*/ 2621801 w 7339660"/>
              <a:gd name="connsiteY1" fmla="*/ 748577 h 7542690"/>
              <a:gd name="connsiteX2" fmla="*/ 4470616 w 7339660"/>
              <a:gd name="connsiteY2" fmla="*/ 0 h 7542690"/>
              <a:gd name="connsiteX3" fmla="*/ 7322962 w 7339660"/>
              <a:gd name="connsiteY3" fmla="*/ 2680036 h 7542690"/>
              <a:gd name="connsiteX4" fmla="*/ 2845431 w 7339660"/>
              <a:gd name="connsiteY4" fmla="*/ 7478054 h 7542690"/>
              <a:gd name="connsiteX5" fmla="*/ 2303595 w 7339660"/>
              <a:gd name="connsiteY5" fmla="*/ 7471309 h 7542690"/>
              <a:gd name="connsiteX6" fmla="*/ 271061 w 7339660"/>
              <a:gd name="connsiteY6" fmla="*/ 6664826 h 7542690"/>
              <a:gd name="connsiteX7" fmla="*/ 92133 w 7339660"/>
              <a:gd name="connsiteY7" fmla="*/ 4834648 h 7542690"/>
              <a:gd name="connsiteX8" fmla="*/ 1143695 w 7339660"/>
              <a:gd name="connsiteY8" fmla="*/ 2636251 h 7542690"/>
              <a:gd name="connsiteX0" fmla="*/ 1143695 w 7322965"/>
              <a:gd name="connsiteY0" fmla="*/ 2636251 h 7542690"/>
              <a:gd name="connsiteX1" fmla="*/ 2621801 w 7322965"/>
              <a:gd name="connsiteY1" fmla="*/ 748577 h 7542690"/>
              <a:gd name="connsiteX2" fmla="*/ 4470616 w 7322965"/>
              <a:gd name="connsiteY2" fmla="*/ 0 h 7542690"/>
              <a:gd name="connsiteX3" fmla="*/ 7322962 w 7322965"/>
              <a:gd name="connsiteY3" fmla="*/ 2680036 h 7542690"/>
              <a:gd name="connsiteX4" fmla="*/ 2845431 w 7322965"/>
              <a:gd name="connsiteY4" fmla="*/ 7478054 h 7542690"/>
              <a:gd name="connsiteX5" fmla="*/ 2303595 w 7322965"/>
              <a:gd name="connsiteY5" fmla="*/ 7471309 h 7542690"/>
              <a:gd name="connsiteX6" fmla="*/ 271061 w 7322965"/>
              <a:gd name="connsiteY6" fmla="*/ 6664826 h 7542690"/>
              <a:gd name="connsiteX7" fmla="*/ 92133 w 7322965"/>
              <a:gd name="connsiteY7" fmla="*/ 4834648 h 7542690"/>
              <a:gd name="connsiteX8" fmla="*/ 1143695 w 7322965"/>
              <a:gd name="connsiteY8" fmla="*/ 2636251 h 7542690"/>
              <a:gd name="connsiteX0" fmla="*/ 1143695 w 7341521"/>
              <a:gd name="connsiteY0" fmla="*/ 2636251 h 7541119"/>
              <a:gd name="connsiteX1" fmla="*/ 2621801 w 7341521"/>
              <a:gd name="connsiteY1" fmla="*/ 748577 h 7541119"/>
              <a:gd name="connsiteX2" fmla="*/ 4470616 w 7341521"/>
              <a:gd name="connsiteY2" fmla="*/ 0 h 7541119"/>
              <a:gd name="connsiteX3" fmla="*/ 7322962 w 7341521"/>
              <a:gd name="connsiteY3" fmla="*/ 2680036 h 7541119"/>
              <a:gd name="connsiteX4" fmla="*/ 2750429 w 7341521"/>
              <a:gd name="connsiteY4" fmla="*/ 7474225 h 7541119"/>
              <a:gd name="connsiteX5" fmla="*/ 2303595 w 7341521"/>
              <a:gd name="connsiteY5" fmla="*/ 7471309 h 7541119"/>
              <a:gd name="connsiteX6" fmla="*/ 271061 w 7341521"/>
              <a:gd name="connsiteY6" fmla="*/ 6664826 h 7541119"/>
              <a:gd name="connsiteX7" fmla="*/ 92133 w 7341521"/>
              <a:gd name="connsiteY7" fmla="*/ 4834648 h 7541119"/>
              <a:gd name="connsiteX8" fmla="*/ 1143695 w 7341521"/>
              <a:gd name="connsiteY8" fmla="*/ 2636251 h 7541119"/>
              <a:gd name="connsiteX0" fmla="*/ 1143695 w 7322965"/>
              <a:gd name="connsiteY0" fmla="*/ 2636251 h 7541119"/>
              <a:gd name="connsiteX1" fmla="*/ 2621801 w 7322965"/>
              <a:gd name="connsiteY1" fmla="*/ 748577 h 7541119"/>
              <a:gd name="connsiteX2" fmla="*/ 4470616 w 7322965"/>
              <a:gd name="connsiteY2" fmla="*/ 0 h 7541119"/>
              <a:gd name="connsiteX3" fmla="*/ 7322962 w 7322965"/>
              <a:gd name="connsiteY3" fmla="*/ 2680036 h 7541119"/>
              <a:gd name="connsiteX4" fmla="*/ 2750429 w 7322965"/>
              <a:gd name="connsiteY4" fmla="*/ 7474225 h 7541119"/>
              <a:gd name="connsiteX5" fmla="*/ 2303595 w 7322965"/>
              <a:gd name="connsiteY5" fmla="*/ 7471309 h 7541119"/>
              <a:gd name="connsiteX6" fmla="*/ 271061 w 7322965"/>
              <a:gd name="connsiteY6" fmla="*/ 6664826 h 7541119"/>
              <a:gd name="connsiteX7" fmla="*/ 92133 w 7322965"/>
              <a:gd name="connsiteY7" fmla="*/ 4834648 h 7541119"/>
              <a:gd name="connsiteX8" fmla="*/ 1143695 w 7322965"/>
              <a:gd name="connsiteY8" fmla="*/ 2636251 h 7541119"/>
              <a:gd name="connsiteX0" fmla="*/ 1143695 w 7341184"/>
              <a:gd name="connsiteY0" fmla="*/ 2636251 h 7571884"/>
              <a:gd name="connsiteX1" fmla="*/ 2621801 w 7341184"/>
              <a:gd name="connsiteY1" fmla="*/ 748577 h 7571884"/>
              <a:gd name="connsiteX2" fmla="*/ 4470616 w 7341184"/>
              <a:gd name="connsiteY2" fmla="*/ 0 h 7571884"/>
              <a:gd name="connsiteX3" fmla="*/ 7322962 w 7341184"/>
              <a:gd name="connsiteY3" fmla="*/ 2680036 h 7571884"/>
              <a:gd name="connsiteX4" fmla="*/ 2767272 w 7341184"/>
              <a:gd name="connsiteY4" fmla="*/ 7535941 h 7571884"/>
              <a:gd name="connsiteX5" fmla="*/ 2303595 w 7341184"/>
              <a:gd name="connsiteY5" fmla="*/ 7471309 h 7571884"/>
              <a:gd name="connsiteX6" fmla="*/ 271061 w 7341184"/>
              <a:gd name="connsiteY6" fmla="*/ 6664826 h 7571884"/>
              <a:gd name="connsiteX7" fmla="*/ 92133 w 7341184"/>
              <a:gd name="connsiteY7" fmla="*/ 4834648 h 7571884"/>
              <a:gd name="connsiteX8" fmla="*/ 1143695 w 7341184"/>
              <a:gd name="connsiteY8" fmla="*/ 2636251 h 7571884"/>
              <a:gd name="connsiteX0" fmla="*/ 1143695 w 7341184"/>
              <a:gd name="connsiteY0" fmla="*/ 2636251 h 7571884"/>
              <a:gd name="connsiteX1" fmla="*/ 2621801 w 7341184"/>
              <a:gd name="connsiteY1" fmla="*/ 748577 h 7571884"/>
              <a:gd name="connsiteX2" fmla="*/ 4470616 w 7341184"/>
              <a:gd name="connsiteY2" fmla="*/ 0 h 7571884"/>
              <a:gd name="connsiteX3" fmla="*/ 7322962 w 7341184"/>
              <a:gd name="connsiteY3" fmla="*/ 2680036 h 7571884"/>
              <a:gd name="connsiteX4" fmla="*/ 2767272 w 7341184"/>
              <a:gd name="connsiteY4" fmla="*/ 7535941 h 7571884"/>
              <a:gd name="connsiteX5" fmla="*/ 2303595 w 7341184"/>
              <a:gd name="connsiteY5" fmla="*/ 7471309 h 7571884"/>
              <a:gd name="connsiteX6" fmla="*/ 271061 w 7341184"/>
              <a:gd name="connsiteY6" fmla="*/ 6664826 h 7571884"/>
              <a:gd name="connsiteX7" fmla="*/ 92133 w 7341184"/>
              <a:gd name="connsiteY7" fmla="*/ 4834648 h 7571884"/>
              <a:gd name="connsiteX8" fmla="*/ 1143695 w 7341184"/>
              <a:gd name="connsiteY8" fmla="*/ 2636251 h 7571884"/>
              <a:gd name="connsiteX0" fmla="*/ 1143695 w 7341184"/>
              <a:gd name="connsiteY0" fmla="*/ 2636251 h 7571884"/>
              <a:gd name="connsiteX1" fmla="*/ 2621801 w 7341184"/>
              <a:gd name="connsiteY1" fmla="*/ 748577 h 7571884"/>
              <a:gd name="connsiteX2" fmla="*/ 4470616 w 7341184"/>
              <a:gd name="connsiteY2" fmla="*/ 0 h 7571884"/>
              <a:gd name="connsiteX3" fmla="*/ 7322962 w 7341184"/>
              <a:gd name="connsiteY3" fmla="*/ 2680036 h 7571884"/>
              <a:gd name="connsiteX4" fmla="*/ 2767272 w 7341184"/>
              <a:gd name="connsiteY4" fmla="*/ 7535941 h 7571884"/>
              <a:gd name="connsiteX5" fmla="*/ 2303595 w 7341184"/>
              <a:gd name="connsiteY5" fmla="*/ 7471309 h 7571884"/>
              <a:gd name="connsiteX6" fmla="*/ 271061 w 7341184"/>
              <a:gd name="connsiteY6" fmla="*/ 6664826 h 7571884"/>
              <a:gd name="connsiteX7" fmla="*/ 92133 w 7341184"/>
              <a:gd name="connsiteY7" fmla="*/ 4834648 h 7571884"/>
              <a:gd name="connsiteX8" fmla="*/ 1143695 w 7341184"/>
              <a:gd name="connsiteY8" fmla="*/ 2636251 h 7571884"/>
              <a:gd name="connsiteX0" fmla="*/ 1143695 w 7322965"/>
              <a:gd name="connsiteY0" fmla="*/ 2636251 h 7571884"/>
              <a:gd name="connsiteX1" fmla="*/ 2621801 w 7322965"/>
              <a:gd name="connsiteY1" fmla="*/ 748577 h 7571884"/>
              <a:gd name="connsiteX2" fmla="*/ 4470616 w 7322965"/>
              <a:gd name="connsiteY2" fmla="*/ 0 h 7571884"/>
              <a:gd name="connsiteX3" fmla="*/ 7322962 w 7322965"/>
              <a:gd name="connsiteY3" fmla="*/ 2680036 h 7571884"/>
              <a:gd name="connsiteX4" fmla="*/ 2767272 w 7322965"/>
              <a:gd name="connsiteY4" fmla="*/ 7535941 h 7571884"/>
              <a:gd name="connsiteX5" fmla="*/ 2303595 w 7322965"/>
              <a:gd name="connsiteY5" fmla="*/ 7471309 h 7571884"/>
              <a:gd name="connsiteX6" fmla="*/ 271061 w 7322965"/>
              <a:gd name="connsiteY6" fmla="*/ 6664826 h 7571884"/>
              <a:gd name="connsiteX7" fmla="*/ 92133 w 7322965"/>
              <a:gd name="connsiteY7" fmla="*/ 4834648 h 7571884"/>
              <a:gd name="connsiteX8" fmla="*/ 1143695 w 7322965"/>
              <a:gd name="connsiteY8" fmla="*/ 2636251 h 7571884"/>
              <a:gd name="connsiteX0" fmla="*/ 1143695 w 7341012"/>
              <a:gd name="connsiteY0" fmla="*/ 2636251 h 7555871"/>
              <a:gd name="connsiteX1" fmla="*/ 2621801 w 7341012"/>
              <a:gd name="connsiteY1" fmla="*/ 748577 h 7555871"/>
              <a:gd name="connsiteX2" fmla="*/ 4470616 w 7341012"/>
              <a:gd name="connsiteY2" fmla="*/ 0 h 7555871"/>
              <a:gd name="connsiteX3" fmla="*/ 7322962 w 7341012"/>
              <a:gd name="connsiteY3" fmla="*/ 2680036 h 7555871"/>
              <a:gd name="connsiteX4" fmla="*/ 2775944 w 7341012"/>
              <a:gd name="connsiteY4" fmla="*/ 7506876 h 7555871"/>
              <a:gd name="connsiteX5" fmla="*/ 2303595 w 7341012"/>
              <a:gd name="connsiteY5" fmla="*/ 7471309 h 7555871"/>
              <a:gd name="connsiteX6" fmla="*/ 271061 w 7341012"/>
              <a:gd name="connsiteY6" fmla="*/ 6664826 h 7555871"/>
              <a:gd name="connsiteX7" fmla="*/ 92133 w 7341012"/>
              <a:gd name="connsiteY7" fmla="*/ 4834648 h 7555871"/>
              <a:gd name="connsiteX8" fmla="*/ 1143695 w 7341012"/>
              <a:gd name="connsiteY8" fmla="*/ 2636251 h 7555871"/>
              <a:gd name="connsiteX0" fmla="*/ 1143695 w 7341681"/>
              <a:gd name="connsiteY0" fmla="*/ 2636251 h 7564081"/>
              <a:gd name="connsiteX1" fmla="*/ 2621801 w 7341681"/>
              <a:gd name="connsiteY1" fmla="*/ 748577 h 7564081"/>
              <a:gd name="connsiteX2" fmla="*/ 4470616 w 7341681"/>
              <a:gd name="connsiteY2" fmla="*/ 0 h 7564081"/>
              <a:gd name="connsiteX3" fmla="*/ 7322962 w 7341681"/>
              <a:gd name="connsiteY3" fmla="*/ 2680036 h 7564081"/>
              <a:gd name="connsiteX4" fmla="*/ 2742458 w 7341681"/>
              <a:gd name="connsiteY4" fmla="*/ 7522440 h 7564081"/>
              <a:gd name="connsiteX5" fmla="*/ 2303595 w 7341681"/>
              <a:gd name="connsiteY5" fmla="*/ 7471309 h 7564081"/>
              <a:gd name="connsiteX6" fmla="*/ 271061 w 7341681"/>
              <a:gd name="connsiteY6" fmla="*/ 6664826 h 7564081"/>
              <a:gd name="connsiteX7" fmla="*/ 92133 w 7341681"/>
              <a:gd name="connsiteY7" fmla="*/ 4834648 h 7564081"/>
              <a:gd name="connsiteX8" fmla="*/ 1143695 w 7341681"/>
              <a:gd name="connsiteY8" fmla="*/ 2636251 h 7564081"/>
              <a:gd name="connsiteX0" fmla="*/ 1143695 w 7341119"/>
              <a:gd name="connsiteY0" fmla="*/ 2636251 h 7549071"/>
              <a:gd name="connsiteX1" fmla="*/ 2621801 w 7341119"/>
              <a:gd name="connsiteY1" fmla="*/ 748577 h 7549071"/>
              <a:gd name="connsiteX2" fmla="*/ 4470616 w 7341119"/>
              <a:gd name="connsiteY2" fmla="*/ 0 h 7549071"/>
              <a:gd name="connsiteX3" fmla="*/ 7322962 w 7341119"/>
              <a:gd name="connsiteY3" fmla="*/ 2680036 h 7549071"/>
              <a:gd name="connsiteX4" fmla="*/ 2770562 w 7341119"/>
              <a:gd name="connsiteY4" fmla="*/ 7492687 h 7549071"/>
              <a:gd name="connsiteX5" fmla="*/ 2303595 w 7341119"/>
              <a:gd name="connsiteY5" fmla="*/ 7471309 h 7549071"/>
              <a:gd name="connsiteX6" fmla="*/ 271061 w 7341119"/>
              <a:gd name="connsiteY6" fmla="*/ 6664826 h 7549071"/>
              <a:gd name="connsiteX7" fmla="*/ 92133 w 7341119"/>
              <a:gd name="connsiteY7" fmla="*/ 4834648 h 7549071"/>
              <a:gd name="connsiteX8" fmla="*/ 1143695 w 7341119"/>
              <a:gd name="connsiteY8" fmla="*/ 2636251 h 7549071"/>
              <a:gd name="connsiteX0" fmla="*/ 1143695 w 7341579"/>
              <a:gd name="connsiteY0" fmla="*/ 2636251 h 7566676"/>
              <a:gd name="connsiteX1" fmla="*/ 2621801 w 7341579"/>
              <a:gd name="connsiteY1" fmla="*/ 748577 h 7566676"/>
              <a:gd name="connsiteX2" fmla="*/ 4470616 w 7341579"/>
              <a:gd name="connsiteY2" fmla="*/ 0 h 7566676"/>
              <a:gd name="connsiteX3" fmla="*/ 7322962 w 7341579"/>
              <a:gd name="connsiteY3" fmla="*/ 2680036 h 7566676"/>
              <a:gd name="connsiteX4" fmla="*/ 2747490 w 7341579"/>
              <a:gd name="connsiteY4" fmla="*/ 7527056 h 7566676"/>
              <a:gd name="connsiteX5" fmla="*/ 2303595 w 7341579"/>
              <a:gd name="connsiteY5" fmla="*/ 7471309 h 7566676"/>
              <a:gd name="connsiteX6" fmla="*/ 271061 w 7341579"/>
              <a:gd name="connsiteY6" fmla="*/ 6664826 h 7566676"/>
              <a:gd name="connsiteX7" fmla="*/ 92133 w 7341579"/>
              <a:gd name="connsiteY7" fmla="*/ 4834648 h 7566676"/>
              <a:gd name="connsiteX8" fmla="*/ 1143695 w 7341579"/>
              <a:gd name="connsiteY8" fmla="*/ 2636251 h 7566676"/>
              <a:gd name="connsiteX0" fmla="*/ 1143695 w 7322963"/>
              <a:gd name="connsiteY0" fmla="*/ 2636251 h 7566676"/>
              <a:gd name="connsiteX1" fmla="*/ 2621801 w 7322963"/>
              <a:gd name="connsiteY1" fmla="*/ 748577 h 7566676"/>
              <a:gd name="connsiteX2" fmla="*/ 4470616 w 7322963"/>
              <a:gd name="connsiteY2" fmla="*/ 0 h 7566676"/>
              <a:gd name="connsiteX3" fmla="*/ 7322962 w 7322963"/>
              <a:gd name="connsiteY3" fmla="*/ 2680036 h 7566676"/>
              <a:gd name="connsiteX4" fmla="*/ 2747490 w 7322963"/>
              <a:gd name="connsiteY4" fmla="*/ 7527056 h 7566676"/>
              <a:gd name="connsiteX5" fmla="*/ 2303595 w 7322963"/>
              <a:gd name="connsiteY5" fmla="*/ 7471309 h 7566676"/>
              <a:gd name="connsiteX6" fmla="*/ 271061 w 7322963"/>
              <a:gd name="connsiteY6" fmla="*/ 6664826 h 7566676"/>
              <a:gd name="connsiteX7" fmla="*/ 92133 w 7322963"/>
              <a:gd name="connsiteY7" fmla="*/ 4834648 h 7566676"/>
              <a:gd name="connsiteX8" fmla="*/ 1143695 w 7322963"/>
              <a:gd name="connsiteY8" fmla="*/ 2636251 h 7566676"/>
              <a:gd name="connsiteX0" fmla="*/ 1143695 w 7322962"/>
              <a:gd name="connsiteY0" fmla="*/ 2636251 h 7577263"/>
              <a:gd name="connsiteX1" fmla="*/ 2621801 w 7322962"/>
              <a:gd name="connsiteY1" fmla="*/ 748577 h 7577263"/>
              <a:gd name="connsiteX2" fmla="*/ 4470616 w 7322962"/>
              <a:gd name="connsiteY2" fmla="*/ 0 h 7577263"/>
              <a:gd name="connsiteX3" fmla="*/ 7322962 w 7322962"/>
              <a:gd name="connsiteY3" fmla="*/ 2680036 h 7577263"/>
              <a:gd name="connsiteX4" fmla="*/ 2747490 w 7322962"/>
              <a:gd name="connsiteY4" fmla="*/ 7527056 h 7577263"/>
              <a:gd name="connsiteX5" fmla="*/ 2228429 w 7322962"/>
              <a:gd name="connsiteY5" fmla="*/ 7491222 h 7577263"/>
              <a:gd name="connsiteX6" fmla="*/ 271061 w 7322962"/>
              <a:gd name="connsiteY6" fmla="*/ 6664826 h 7577263"/>
              <a:gd name="connsiteX7" fmla="*/ 92133 w 7322962"/>
              <a:gd name="connsiteY7" fmla="*/ 4834648 h 7577263"/>
              <a:gd name="connsiteX8" fmla="*/ 1143695 w 7322962"/>
              <a:gd name="connsiteY8" fmla="*/ 2636251 h 7577263"/>
              <a:gd name="connsiteX0" fmla="*/ 1143695 w 7340636"/>
              <a:gd name="connsiteY0" fmla="*/ 2636251 h 7588627"/>
              <a:gd name="connsiteX1" fmla="*/ 2621801 w 7340636"/>
              <a:gd name="connsiteY1" fmla="*/ 748577 h 7588627"/>
              <a:gd name="connsiteX2" fmla="*/ 4470616 w 7340636"/>
              <a:gd name="connsiteY2" fmla="*/ 0 h 7588627"/>
              <a:gd name="connsiteX3" fmla="*/ 7322962 w 7340636"/>
              <a:gd name="connsiteY3" fmla="*/ 2680036 h 7588627"/>
              <a:gd name="connsiteX4" fmla="*/ 2794969 w 7340636"/>
              <a:gd name="connsiteY4" fmla="*/ 7548384 h 7588627"/>
              <a:gd name="connsiteX5" fmla="*/ 2228429 w 7340636"/>
              <a:gd name="connsiteY5" fmla="*/ 7491222 h 7588627"/>
              <a:gd name="connsiteX6" fmla="*/ 271061 w 7340636"/>
              <a:gd name="connsiteY6" fmla="*/ 6664826 h 7588627"/>
              <a:gd name="connsiteX7" fmla="*/ 92133 w 7340636"/>
              <a:gd name="connsiteY7" fmla="*/ 4834648 h 7588627"/>
              <a:gd name="connsiteX8" fmla="*/ 1143695 w 7340636"/>
              <a:gd name="connsiteY8" fmla="*/ 2636251 h 7588627"/>
              <a:gd name="connsiteX0" fmla="*/ 1143695 w 7341184"/>
              <a:gd name="connsiteY0" fmla="*/ 2636251 h 7615089"/>
              <a:gd name="connsiteX1" fmla="*/ 2621801 w 7341184"/>
              <a:gd name="connsiteY1" fmla="*/ 748577 h 7615089"/>
              <a:gd name="connsiteX2" fmla="*/ 4470616 w 7341184"/>
              <a:gd name="connsiteY2" fmla="*/ 0 h 7615089"/>
              <a:gd name="connsiteX3" fmla="*/ 7322962 w 7341184"/>
              <a:gd name="connsiteY3" fmla="*/ 2680036 h 7615089"/>
              <a:gd name="connsiteX4" fmla="*/ 2767284 w 7341184"/>
              <a:gd name="connsiteY4" fmla="*/ 7589626 h 7615089"/>
              <a:gd name="connsiteX5" fmla="*/ 2228429 w 7341184"/>
              <a:gd name="connsiteY5" fmla="*/ 7491222 h 7615089"/>
              <a:gd name="connsiteX6" fmla="*/ 271061 w 7341184"/>
              <a:gd name="connsiteY6" fmla="*/ 6664826 h 7615089"/>
              <a:gd name="connsiteX7" fmla="*/ 92133 w 7341184"/>
              <a:gd name="connsiteY7" fmla="*/ 4834648 h 7615089"/>
              <a:gd name="connsiteX8" fmla="*/ 1143695 w 7341184"/>
              <a:gd name="connsiteY8" fmla="*/ 2636251 h 7615089"/>
              <a:gd name="connsiteX0" fmla="*/ 1143695 w 7341184"/>
              <a:gd name="connsiteY0" fmla="*/ 2636251 h 7592385"/>
              <a:gd name="connsiteX1" fmla="*/ 2621801 w 7341184"/>
              <a:gd name="connsiteY1" fmla="*/ 748577 h 7592385"/>
              <a:gd name="connsiteX2" fmla="*/ 4470616 w 7341184"/>
              <a:gd name="connsiteY2" fmla="*/ 0 h 7592385"/>
              <a:gd name="connsiteX3" fmla="*/ 7322962 w 7341184"/>
              <a:gd name="connsiteY3" fmla="*/ 2680036 h 7592385"/>
              <a:gd name="connsiteX4" fmla="*/ 2767284 w 7341184"/>
              <a:gd name="connsiteY4" fmla="*/ 7589626 h 7592385"/>
              <a:gd name="connsiteX5" fmla="*/ 2228429 w 7341184"/>
              <a:gd name="connsiteY5" fmla="*/ 7491222 h 7592385"/>
              <a:gd name="connsiteX6" fmla="*/ 271061 w 7341184"/>
              <a:gd name="connsiteY6" fmla="*/ 6664826 h 7592385"/>
              <a:gd name="connsiteX7" fmla="*/ 92133 w 7341184"/>
              <a:gd name="connsiteY7" fmla="*/ 4834648 h 7592385"/>
              <a:gd name="connsiteX8" fmla="*/ 1143695 w 7341184"/>
              <a:gd name="connsiteY8" fmla="*/ 2636251 h 7592385"/>
              <a:gd name="connsiteX0" fmla="*/ 1143695 w 7341184"/>
              <a:gd name="connsiteY0" fmla="*/ 2636251 h 7589626"/>
              <a:gd name="connsiteX1" fmla="*/ 2621801 w 7341184"/>
              <a:gd name="connsiteY1" fmla="*/ 748577 h 7589626"/>
              <a:gd name="connsiteX2" fmla="*/ 4470616 w 7341184"/>
              <a:gd name="connsiteY2" fmla="*/ 0 h 7589626"/>
              <a:gd name="connsiteX3" fmla="*/ 7322962 w 7341184"/>
              <a:gd name="connsiteY3" fmla="*/ 2680036 h 7589626"/>
              <a:gd name="connsiteX4" fmla="*/ 2767284 w 7341184"/>
              <a:gd name="connsiteY4" fmla="*/ 7589626 h 7589626"/>
              <a:gd name="connsiteX5" fmla="*/ 1688279 w 7341184"/>
              <a:gd name="connsiteY5" fmla="*/ 7406791 h 7589626"/>
              <a:gd name="connsiteX6" fmla="*/ 271061 w 7341184"/>
              <a:gd name="connsiteY6" fmla="*/ 6664826 h 7589626"/>
              <a:gd name="connsiteX7" fmla="*/ 92133 w 7341184"/>
              <a:gd name="connsiteY7" fmla="*/ 4834648 h 7589626"/>
              <a:gd name="connsiteX8" fmla="*/ 1143695 w 7341184"/>
              <a:gd name="connsiteY8" fmla="*/ 2636251 h 7589626"/>
              <a:gd name="connsiteX0" fmla="*/ 1143695 w 7341184"/>
              <a:gd name="connsiteY0" fmla="*/ 2636251 h 7590442"/>
              <a:gd name="connsiteX1" fmla="*/ 2621801 w 7341184"/>
              <a:gd name="connsiteY1" fmla="*/ 748577 h 7590442"/>
              <a:gd name="connsiteX2" fmla="*/ 4470616 w 7341184"/>
              <a:gd name="connsiteY2" fmla="*/ 0 h 7590442"/>
              <a:gd name="connsiteX3" fmla="*/ 7322962 w 7341184"/>
              <a:gd name="connsiteY3" fmla="*/ 2680036 h 7590442"/>
              <a:gd name="connsiteX4" fmla="*/ 2767284 w 7341184"/>
              <a:gd name="connsiteY4" fmla="*/ 7589626 h 7590442"/>
              <a:gd name="connsiteX5" fmla="*/ 1714529 w 7341184"/>
              <a:gd name="connsiteY5" fmla="*/ 7486389 h 7590442"/>
              <a:gd name="connsiteX6" fmla="*/ 271061 w 7341184"/>
              <a:gd name="connsiteY6" fmla="*/ 6664826 h 7590442"/>
              <a:gd name="connsiteX7" fmla="*/ 92133 w 7341184"/>
              <a:gd name="connsiteY7" fmla="*/ 4834648 h 7590442"/>
              <a:gd name="connsiteX8" fmla="*/ 1143695 w 7341184"/>
              <a:gd name="connsiteY8" fmla="*/ 2636251 h 7590442"/>
              <a:gd name="connsiteX0" fmla="*/ 1143695 w 7341184"/>
              <a:gd name="connsiteY0" fmla="*/ 2636251 h 7590442"/>
              <a:gd name="connsiteX1" fmla="*/ 2621801 w 7341184"/>
              <a:gd name="connsiteY1" fmla="*/ 748577 h 7590442"/>
              <a:gd name="connsiteX2" fmla="*/ 4470616 w 7341184"/>
              <a:gd name="connsiteY2" fmla="*/ 0 h 7590442"/>
              <a:gd name="connsiteX3" fmla="*/ 7322962 w 7341184"/>
              <a:gd name="connsiteY3" fmla="*/ 2680036 h 7590442"/>
              <a:gd name="connsiteX4" fmla="*/ 2767284 w 7341184"/>
              <a:gd name="connsiteY4" fmla="*/ 7589626 h 7590442"/>
              <a:gd name="connsiteX5" fmla="*/ 1714529 w 7341184"/>
              <a:gd name="connsiteY5" fmla="*/ 7486389 h 7590442"/>
              <a:gd name="connsiteX6" fmla="*/ 271061 w 7341184"/>
              <a:gd name="connsiteY6" fmla="*/ 6664826 h 7590442"/>
              <a:gd name="connsiteX7" fmla="*/ 92133 w 7341184"/>
              <a:gd name="connsiteY7" fmla="*/ 4834648 h 7590442"/>
              <a:gd name="connsiteX8" fmla="*/ 1143695 w 7341184"/>
              <a:gd name="connsiteY8" fmla="*/ 2636251 h 7590442"/>
              <a:gd name="connsiteX0" fmla="*/ 1143695 w 7341184"/>
              <a:gd name="connsiteY0" fmla="*/ 2636251 h 7589626"/>
              <a:gd name="connsiteX1" fmla="*/ 2621801 w 7341184"/>
              <a:gd name="connsiteY1" fmla="*/ 748577 h 7589626"/>
              <a:gd name="connsiteX2" fmla="*/ 4470616 w 7341184"/>
              <a:gd name="connsiteY2" fmla="*/ 0 h 7589626"/>
              <a:gd name="connsiteX3" fmla="*/ 7322962 w 7341184"/>
              <a:gd name="connsiteY3" fmla="*/ 2680036 h 7589626"/>
              <a:gd name="connsiteX4" fmla="*/ 2767284 w 7341184"/>
              <a:gd name="connsiteY4" fmla="*/ 7589626 h 7589626"/>
              <a:gd name="connsiteX5" fmla="*/ 1763025 w 7341184"/>
              <a:gd name="connsiteY5" fmla="*/ 7375391 h 7589626"/>
              <a:gd name="connsiteX6" fmla="*/ 271061 w 7341184"/>
              <a:gd name="connsiteY6" fmla="*/ 6664826 h 7589626"/>
              <a:gd name="connsiteX7" fmla="*/ 92133 w 7341184"/>
              <a:gd name="connsiteY7" fmla="*/ 4834648 h 7589626"/>
              <a:gd name="connsiteX8" fmla="*/ 1143695 w 7341184"/>
              <a:gd name="connsiteY8" fmla="*/ 2636251 h 7589626"/>
              <a:gd name="connsiteX0" fmla="*/ 1143695 w 7341184"/>
              <a:gd name="connsiteY0" fmla="*/ 2636251 h 7598608"/>
              <a:gd name="connsiteX1" fmla="*/ 2621801 w 7341184"/>
              <a:gd name="connsiteY1" fmla="*/ 748577 h 7598608"/>
              <a:gd name="connsiteX2" fmla="*/ 4470616 w 7341184"/>
              <a:gd name="connsiteY2" fmla="*/ 0 h 7598608"/>
              <a:gd name="connsiteX3" fmla="*/ 7322962 w 7341184"/>
              <a:gd name="connsiteY3" fmla="*/ 2680036 h 7598608"/>
              <a:gd name="connsiteX4" fmla="*/ 2767284 w 7341184"/>
              <a:gd name="connsiteY4" fmla="*/ 7589626 h 7598608"/>
              <a:gd name="connsiteX5" fmla="*/ 1686006 w 7341184"/>
              <a:gd name="connsiteY5" fmla="*/ 7504655 h 7598608"/>
              <a:gd name="connsiteX6" fmla="*/ 271061 w 7341184"/>
              <a:gd name="connsiteY6" fmla="*/ 6664826 h 7598608"/>
              <a:gd name="connsiteX7" fmla="*/ 92133 w 7341184"/>
              <a:gd name="connsiteY7" fmla="*/ 4834648 h 7598608"/>
              <a:gd name="connsiteX8" fmla="*/ 1143695 w 7341184"/>
              <a:gd name="connsiteY8" fmla="*/ 2636251 h 7598608"/>
              <a:gd name="connsiteX0" fmla="*/ 1143695 w 7341184"/>
              <a:gd name="connsiteY0" fmla="*/ 2636251 h 7598608"/>
              <a:gd name="connsiteX1" fmla="*/ 2621801 w 7341184"/>
              <a:gd name="connsiteY1" fmla="*/ 748577 h 7598608"/>
              <a:gd name="connsiteX2" fmla="*/ 4470616 w 7341184"/>
              <a:gd name="connsiteY2" fmla="*/ 0 h 7598608"/>
              <a:gd name="connsiteX3" fmla="*/ 7322962 w 7341184"/>
              <a:gd name="connsiteY3" fmla="*/ 2680036 h 7598608"/>
              <a:gd name="connsiteX4" fmla="*/ 2767284 w 7341184"/>
              <a:gd name="connsiteY4" fmla="*/ 7589626 h 7598608"/>
              <a:gd name="connsiteX5" fmla="*/ 1686006 w 7341184"/>
              <a:gd name="connsiteY5" fmla="*/ 7504655 h 7598608"/>
              <a:gd name="connsiteX6" fmla="*/ 271061 w 7341184"/>
              <a:gd name="connsiteY6" fmla="*/ 6664826 h 7598608"/>
              <a:gd name="connsiteX7" fmla="*/ 92133 w 7341184"/>
              <a:gd name="connsiteY7" fmla="*/ 4834648 h 7598608"/>
              <a:gd name="connsiteX8" fmla="*/ 1143695 w 7341184"/>
              <a:gd name="connsiteY8" fmla="*/ 2636251 h 7598608"/>
              <a:gd name="connsiteX0" fmla="*/ 1143695 w 7341184"/>
              <a:gd name="connsiteY0" fmla="*/ 2636251 h 7589626"/>
              <a:gd name="connsiteX1" fmla="*/ 2621801 w 7341184"/>
              <a:gd name="connsiteY1" fmla="*/ 748577 h 7589626"/>
              <a:gd name="connsiteX2" fmla="*/ 4470616 w 7341184"/>
              <a:gd name="connsiteY2" fmla="*/ 0 h 7589626"/>
              <a:gd name="connsiteX3" fmla="*/ 7322962 w 7341184"/>
              <a:gd name="connsiteY3" fmla="*/ 2680036 h 7589626"/>
              <a:gd name="connsiteX4" fmla="*/ 2767284 w 7341184"/>
              <a:gd name="connsiteY4" fmla="*/ 7589626 h 7589626"/>
              <a:gd name="connsiteX5" fmla="*/ 1686006 w 7341184"/>
              <a:gd name="connsiteY5" fmla="*/ 7504655 h 7589626"/>
              <a:gd name="connsiteX6" fmla="*/ 271061 w 7341184"/>
              <a:gd name="connsiteY6" fmla="*/ 6664826 h 7589626"/>
              <a:gd name="connsiteX7" fmla="*/ 92133 w 7341184"/>
              <a:gd name="connsiteY7" fmla="*/ 4834648 h 7589626"/>
              <a:gd name="connsiteX8" fmla="*/ 1143695 w 7341184"/>
              <a:gd name="connsiteY8" fmla="*/ 2636251 h 7589626"/>
              <a:gd name="connsiteX0" fmla="*/ 1143695 w 7341762"/>
              <a:gd name="connsiteY0" fmla="*/ 2636251 h 7602508"/>
              <a:gd name="connsiteX1" fmla="*/ 2621801 w 7341762"/>
              <a:gd name="connsiteY1" fmla="*/ 748577 h 7602508"/>
              <a:gd name="connsiteX2" fmla="*/ 4470616 w 7341762"/>
              <a:gd name="connsiteY2" fmla="*/ 0 h 7602508"/>
              <a:gd name="connsiteX3" fmla="*/ 7322962 w 7341762"/>
              <a:gd name="connsiteY3" fmla="*/ 2680036 h 7602508"/>
              <a:gd name="connsiteX4" fmla="*/ 2738341 w 7341762"/>
              <a:gd name="connsiteY4" fmla="*/ 7596400 h 7602508"/>
              <a:gd name="connsiteX5" fmla="*/ 1686006 w 7341762"/>
              <a:gd name="connsiteY5" fmla="*/ 7504655 h 7602508"/>
              <a:gd name="connsiteX6" fmla="*/ 271061 w 7341762"/>
              <a:gd name="connsiteY6" fmla="*/ 6664826 h 7602508"/>
              <a:gd name="connsiteX7" fmla="*/ 92133 w 7341762"/>
              <a:gd name="connsiteY7" fmla="*/ 4834648 h 7602508"/>
              <a:gd name="connsiteX8" fmla="*/ 1143695 w 7341762"/>
              <a:gd name="connsiteY8" fmla="*/ 2636251 h 7602508"/>
              <a:gd name="connsiteX0" fmla="*/ 1143695 w 7322963"/>
              <a:gd name="connsiteY0" fmla="*/ 2636251 h 7602508"/>
              <a:gd name="connsiteX1" fmla="*/ 2621801 w 7322963"/>
              <a:gd name="connsiteY1" fmla="*/ 748577 h 7602508"/>
              <a:gd name="connsiteX2" fmla="*/ 4470616 w 7322963"/>
              <a:gd name="connsiteY2" fmla="*/ 0 h 7602508"/>
              <a:gd name="connsiteX3" fmla="*/ 7322962 w 7322963"/>
              <a:gd name="connsiteY3" fmla="*/ 2680036 h 7602508"/>
              <a:gd name="connsiteX4" fmla="*/ 2738341 w 7322963"/>
              <a:gd name="connsiteY4" fmla="*/ 7596400 h 7602508"/>
              <a:gd name="connsiteX5" fmla="*/ 1686006 w 7322963"/>
              <a:gd name="connsiteY5" fmla="*/ 7504655 h 7602508"/>
              <a:gd name="connsiteX6" fmla="*/ 271061 w 7322963"/>
              <a:gd name="connsiteY6" fmla="*/ 6664826 h 7602508"/>
              <a:gd name="connsiteX7" fmla="*/ 92133 w 7322963"/>
              <a:gd name="connsiteY7" fmla="*/ 4834648 h 7602508"/>
              <a:gd name="connsiteX8" fmla="*/ 1143695 w 7322963"/>
              <a:gd name="connsiteY8" fmla="*/ 2636251 h 7602508"/>
              <a:gd name="connsiteX0" fmla="*/ 1143695 w 7340905"/>
              <a:gd name="connsiteY0" fmla="*/ 2600546 h 7566803"/>
              <a:gd name="connsiteX1" fmla="*/ 2621801 w 7340905"/>
              <a:gd name="connsiteY1" fmla="*/ 712872 h 7566803"/>
              <a:gd name="connsiteX2" fmla="*/ 4436890 w 7340905"/>
              <a:gd name="connsiteY2" fmla="*/ -1 h 7566803"/>
              <a:gd name="connsiteX3" fmla="*/ 7322962 w 7340905"/>
              <a:gd name="connsiteY3" fmla="*/ 2644331 h 7566803"/>
              <a:gd name="connsiteX4" fmla="*/ 2738341 w 7340905"/>
              <a:gd name="connsiteY4" fmla="*/ 7560695 h 7566803"/>
              <a:gd name="connsiteX5" fmla="*/ 1686006 w 7340905"/>
              <a:gd name="connsiteY5" fmla="*/ 7468950 h 7566803"/>
              <a:gd name="connsiteX6" fmla="*/ 271061 w 7340905"/>
              <a:gd name="connsiteY6" fmla="*/ 6629121 h 7566803"/>
              <a:gd name="connsiteX7" fmla="*/ 92133 w 7340905"/>
              <a:gd name="connsiteY7" fmla="*/ 4798943 h 7566803"/>
              <a:gd name="connsiteX8" fmla="*/ 1143695 w 7340905"/>
              <a:gd name="connsiteY8" fmla="*/ 2600546 h 7566803"/>
              <a:gd name="connsiteX0" fmla="*/ 1143695 w 7322963"/>
              <a:gd name="connsiteY0" fmla="*/ 2600547 h 7566804"/>
              <a:gd name="connsiteX1" fmla="*/ 2621801 w 7322963"/>
              <a:gd name="connsiteY1" fmla="*/ 712873 h 7566804"/>
              <a:gd name="connsiteX2" fmla="*/ 4436890 w 7322963"/>
              <a:gd name="connsiteY2" fmla="*/ 0 h 7566804"/>
              <a:gd name="connsiteX3" fmla="*/ 7322962 w 7322963"/>
              <a:gd name="connsiteY3" fmla="*/ 2644332 h 7566804"/>
              <a:gd name="connsiteX4" fmla="*/ 2738341 w 7322963"/>
              <a:gd name="connsiteY4" fmla="*/ 7560696 h 7566804"/>
              <a:gd name="connsiteX5" fmla="*/ 1686006 w 7322963"/>
              <a:gd name="connsiteY5" fmla="*/ 7468951 h 7566804"/>
              <a:gd name="connsiteX6" fmla="*/ 271061 w 7322963"/>
              <a:gd name="connsiteY6" fmla="*/ 6629122 h 7566804"/>
              <a:gd name="connsiteX7" fmla="*/ 92133 w 7322963"/>
              <a:gd name="connsiteY7" fmla="*/ 4798944 h 7566804"/>
              <a:gd name="connsiteX8" fmla="*/ 1143695 w 7322963"/>
              <a:gd name="connsiteY8" fmla="*/ 2600547 h 7566804"/>
              <a:gd name="connsiteX0" fmla="*/ 1143695 w 7341264"/>
              <a:gd name="connsiteY0" fmla="*/ 2600547 h 7557607"/>
              <a:gd name="connsiteX1" fmla="*/ 2621801 w 7341264"/>
              <a:gd name="connsiteY1" fmla="*/ 712873 h 7557607"/>
              <a:gd name="connsiteX2" fmla="*/ 4436890 w 7341264"/>
              <a:gd name="connsiteY2" fmla="*/ 0 h 7557607"/>
              <a:gd name="connsiteX3" fmla="*/ 7322962 w 7341264"/>
              <a:gd name="connsiteY3" fmla="*/ 2644332 h 7557607"/>
              <a:gd name="connsiteX4" fmla="*/ 2720223 w 7341264"/>
              <a:gd name="connsiteY4" fmla="*/ 7544081 h 7557607"/>
              <a:gd name="connsiteX5" fmla="*/ 1686006 w 7341264"/>
              <a:gd name="connsiteY5" fmla="*/ 7468951 h 7557607"/>
              <a:gd name="connsiteX6" fmla="*/ 271061 w 7341264"/>
              <a:gd name="connsiteY6" fmla="*/ 6629122 h 7557607"/>
              <a:gd name="connsiteX7" fmla="*/ 92133 w 7341264"/>
              <a:gd name="connsiteY7" fmla="*/ 4798944 h 7557607"/>
              <a:gd name="connsiteX8" fmla="*/ 1143695 w 7341264"/>
              <a:gd name="connsiteY8" fmla="*/ 2600547 h 7557607"/>
              <a:gd name="connsiteX0" fmla="*/ 1143695 w 7341600"/>
              <a:gd name="connsiteY0" fmla="*/ 2600547 h 7567540"/>
              <a:gd name="connsiteX1" fmla="*/ 2621801 w 7341600"/>
              <a:gd name="connsiteY1" fmla="*/ 712873 h 7567540"/>
              <a:gd name="connsiteX2" fmla="*/ 4436890 w 7341600"/>
              <a:gd name="connsiteY2" fmla="*/ 0 h 7567540"/>
              <a:gd name="connsiteX3" fmla="*/ 7322962 w 7341600"/>
              <a:gd name="connsiteY3" fmla="*/ 2644332 h 7567540"/>
              <a:gd name="connsiteX4" fmla="*/ 2703361 w 7341600"/>
              <a:gd name="connsiteY4" fmla="*/ 7561933 h 7567540"/>
              <a:gd name="connsiteX5" fmla="*/ 1686006 w 7341600"/>
              <a:gd name="connsiteY5" fmla="*/ 7468951 h 7567540"/>
              <a:gd name="connsiteX6" fmla="*/ 271061 w 7341600"/>
              <a:gd name="connsiteY6" fmla="*/ 6629122 h 7567540"/>
              <a:gd name="connsiteX7" fmla="*/ 92133 w 7341600"/>
              <a:gd name="connsiteY7" fmla="*/ 4798944 h 7567540"/>
              <a:gd name="connsiteX8" fmla="*/ 1143695 w 7341600"/>
              <a:gd name="connsiteY8" fmla="*/ 2600547 h 7567540"/>
              <a:gd name="connsiteX0" fmla="*/ 1143695 w 7322963"/>
              <a:gd name="connsiteY0" fmla="*/ 2600547 h 7567540"/>
              <a:gd name="connsiteX1" fmla="*/ 2621801 w 7322963"/>
              <a:gd name="connsiteY1" fmla="*/ 712873 h 7567540"/>
              <a:gd name="connsiteX2" fmla="*/ 4436890 w 7322963"/>
              <a:gd name="connsiteY2" fmla="*/ 0 h 7567540"/>
              <a:gd name="connsiteX3" fmla="*/ 7322962 w 7322963"/>
              <a:gd name="connsiteY3" fmla="*/ 2644332 h 7567540"/>
              <a:gd name="connsiteX4" fmla="*/ 2703361 w 7322963"/>
              <a:gd name="connsiteY4" fmla="*/ 7561933 h 7567540"/>
              <a:gd name="connsiteX5" fmla="*/ 1686006 w 7322963"/>
              <a:gd name="connsiteY5" fmla="*/ 7468951 h 7567540"/>
              <a:gd name="connsiteX6" fmla="*/ 271061 w 7322963"/>
              <a:gd name="connsiteY6" fmla="*/ 6629122 h 7567540"/>
              <a:gd name="connsiteX7" fmla="*/ 92133 w 7322963"/>
              <a:gd name="connsiteY7" fmla="*/ 4798944 h 7567540"/>
              <a:gd name="connsiteX8" fmla="*/ 1143695 w 7322963"/>
              <a:gd name="connsiteY8" fmla="*/ 2600547 h 7567540"/>
              <a:gd name="connsiteX0" fmla="*/ 1143695 w 7322963"/>
              <a:gd name="connsiteY0" fmla="*/ 2600547 h 7561933"/>
              <a:gd name="connsiteX1" fmla="*/ 2621801 w 7322963"/>
              <a:gd name="connsiteY1" fmla="*/ 712873 h 7561933"/>
              <a:gd name="connsiteX2" fmla="*/ 4436890 w 7322963"/>
              <a:gd name="connsiteY2" fmla="*/ 0 h 7561933"/>
              <a:gd name="connsiteX3" fmla="*/ 7322962 w 7322963"/>
              <a:gd name="connsiteY3" fmla="*/ 2644332 h 7561933"/>
              <a:gd name="connsiteX4" fmla="*/ 2703361 w 7322963"/>
              <a:gd name="connsiteY4" fmla="*/ 7561933 h 7561933"/>
              <a:gd name="connsiteX5" fmla="*/ 1533163 w 7322963"/>
              <a:gd name="connsiteY5" fmla="*/ 7439847 h 7561933"/>
              <a:gd name="connsiteX6" fmla="*/ 271061 w 7322963"/>
              <a:gd name="connsiteY6" fmla="*/ 6629122 h 7561933"/>
              <a:gd name="connsiteX7" fmla="*/ 92133 w 7322963"/>
              <a:gd name="connsiteY7" fmla="*/ 4798944 h 7561933"/>
              <a:gd name="connsiteX8" fmla="*/ 1143695 w 7322963"/>
              <a:gd name="connsiteY8" fmla="*/ 2600547 h 7561933"/>
              <a:gd name="connsiteX0" fmla="*/ 1143695 w 7322963"/>
              <a:gd name="connsiteY0" fmla="*/ 2600547 h 7576778"/>
              <a:gd name="connsiteX1" fmla="*/ 2621801 w 7322963"/>
              <a:gd name="connsiteY1" fmla="*/ 712873 h 7576778"/>
              <a:gd name="connsiteX2" fmla="*/ 4436890 w 7322963"/>
              <a:gd name="connsiteY2" fmla="*/ 0 h 7576778"/>
              <a:gd name="connsiteX3" fmla="*/ 7322962 w 7322963"/>
              <a:gd name="connsiteY3" fmla="*/ 2644332 h 7576778"/>
              <a:gd name="connsiteX4" fmla="*/ 2703361 w 7322963"/>
              <a:gd name="connsiteY4" fmla="*/ 7561933 h 7576778"/>
              <a:gd name="connsiteX5" fmla="*/ 1499855 w 7322963"/>
              <a:gd name="connsiteY5" fmla="*/ 7487040 h 7576778"/>
              <a:gd name="connsiteX6" fmla="*/ 271061 w 7322963"/>
              <a:gd name="connsiteY6" fmla="*/ 6629122 h 7576778"/>
              <a:gd name="connsiteX7" fmla="*/ 92133 w 7322963"/>
              <a:gd name="connsiteY7" fmla="*/ 4798944 h 7576778"/>
              <a:gd name="connsiteX8" fmla="*/ 1143695 w 7322963"/>
              <a:gd name="connsiteY8" fmla="*/ 2600547 h 7576778"/>
              <a:gd name="connsiteX0" fmla="*/ 1143695 w 7322963"/>
              <a:gd name="connsiteY0" fmla="*/ 2600547 h 7598454"/>
              <a:gd name="connsiteX1" fmla="*/ 2621801 w 7322963"/>
              <a:gd name="connsiteY1" fmla="*/ 712873 h 7598454"/>
              <a:gd name="connsiteX2" fmla="*/ 4436890 w 7322963"/>
              <a:gd name="connsiteY2" fmla="*/ 0 h 7598454"/>
              <a:gd name="connsiteX3" fmla="*/ 7322962 w 7322963"/>
              <a:gd name="connsiteY3" fmla="*/ 2644332 h 7598454"/>
              <a:gd name="connsiteX4" fmla="*/ 2703361 w 7322963"/>
              <a:gd name="connsiteY4" fmla="*/ 7561933 h 7598454"/>
              <a:gd name="connsiteX5" fmla="*/ 1489450 w 7322963"/>
              <a:gd name="connsiteY5" fmla="*/ 7521918 h 7598454"/>
              <a:gd name="connsiteX6" fmla="*/ 271061 w 7322963"/>
              <a:gd name="connsiteY6" fmla="*/ 6629122 h 7598454"/>
              <a:gd name="connsiteX7" fmla="*/ 92133 w 7322963"/>
              <a:gd name="connsiteY7" fmla="*/ 4798944 h 7598454"/>
              <a:gd name="connsiteX8" fmla="*/ 1143695 w 7322963"/>
              <a:gd name="connsiteY8" fmla="*/ 2600547 h 7598454"/>
              <a:gd name="connsiteX0" fmla="*/ 1143695 w 7322963"/>
              <a:gd name="connsiteY0" fmla="*/ 2600547 h 7590332"/>
              <a:gd name="connsiteX1" fmla="*/ 2621801 w 7322963"/>
              <a:gd name="connsiteY1" fmla="*/ 712873 h 7590332"/>
              <a:gd name="connsiteX2" fmla="*/ 4436890 w 7322963"/>
              <a:gd name="connsiteY2" fmla="*/ 0 h 7590332"/>
              <a:gd name="connsiteX3" fmla="*/ 7322962 w 7322963"/>
              <a:gd name="connsiteY3" fmla="*/ 2644332 h 7590332"/>
              <a:gd name="connsiteX4" fmla="*/ 2703361 w 7322963"/>
              <a:gd name="connsiteY4" fmla="*/ 7561933 h 7590332"/>
              <a:gd name="connsiteX5" fmla="*/ 1512353 w 7322963"/>
              <a:gd name="connsiteY5" fmla="*/ 7509606 h 7590332"/>
              <a:gd name="connsiteX6" fmla="*/ 271061 w 7322963"/>
              <a:gd name="connsiteY6" fmla="*/ 6629122 h 7590332"/>
              <a:gd name="connsiteX7" fmla="*/ 92133 w 7322963"/>
              <a:gd name="connsiteY7" fmla="*/ 4798944 h 7590332"/>
              <a:gd name="connsiteX8" fmla="*/ 1143695 w 7322963"/>
              <a:gd name="connsiteY8" fmla="*/ 2600547 h 7590332"/>
              <a:gd name="connsiteX0" fmla="*/ 1144759 w 7324027"/>
              <a:gd name="connsiteY0" fmla="*/ 2600547 h 7595289"/>
              <a:gd name="connsiteX1" fmla="*/ 2622865 w 7324027"/>
              <a:gd name="connsiteY1" fmla="*/ 712873 h 7595289"/>
              <a:gd name="connsiteX2" fmla="*/ 4437954 w 7324027"/>
              <a:gd name="connsiteY2" fmla="*/ 0 h 7595289"/>
              <a:gd name="connsiteX3" fmla="*/ 7324026 w 7324027"/>
              <a:gd name="connsiteY3" fmla="*/ 2644332 h 7595289"/>
              <a:gd name="connsiteX4" fmla="*/ 2704425 w 7324027"/>
              <a:gd name="connsiteY4" fmla="*/ 7561933 h 7595289"/>
              <a:gd name="connsiteX5" fmla="*/ 1513417 w 7324027"/>
              <a:gd name="connsiteY5" fmla="*/ 7509606 h 7595289"/>
              <a:gd name="connsiteX6" fmla="*/ 269612 w 7324027"/>
              <a:gd name="connsiteY6" fmla="*/ 6560189 h 7595289"/>
              <a:gd name="connsiteX7" fmla="*/ 93197 w 7324027"/>
              <a:gd name="connsiteY7" fmla="*/ 4798944 h 7595289"/>
              <a:gd name="connsiteX8" fmla="*/ 1144759 w 7324027"/>
              <a:gd name="connsiteY8" fmla="*/ 2600547 h 7595289"/>
              <a:gd name="connsiteX0" fmla="*/ 1154797 w 7334065"/>
              <a:gd name="connsiteY0" fmla="*/ 2600547 h 7605636"/>
              <a:gd name="connsiteX1" fmla="*/ 2632903 w 7334065"/>
              <a:gd name="connsiteY1" fmla="*/ 712873 h 7605636"/>
              <a:gd name="connsiteX2" fmla="*/ 4447992 w 7334065"/>
              <a:gd name="connsiteY2" fmla="*/ 0 h 7605636"/>
              <a:gd name="connsiteX3" fmla="*/ 7334064 w 7334065"/>
              <a:gd name="connsiteY3" fmla="*/ 2644332 h 7605636"/>
              <a:gd name="connsiteX4" fmla="*/ 2714463 w 7334065"/>
              <a:gd name="connsiteY4" fmla="*/ 7561933 h 7605636"/>
              <a:gd name="connsiteX5" fmla="*/ 1523455 w 7334065"/>
              <a:gd name="connsiteY5" fmla="*/ 7509606 h 7605636"/>
              <a:gd name="connsiteX6" fmla="*/ 256929 w 7334065"/>
              <a:gd name="connsiteY6" fmla="*/ 6417199 h 7605636"/>
              <a:gd name="connsiteX7" fmla="*/ 103235 w 7334065"/>
              <a:gd name="connsiteY7" fmla="*/ 4798944 h 7605636"/>
              <a:gd name="connsiteX8" fmla="*/ 1154797 w 7334065"/>
              <a:gd name="connsiteY8" fmla="*/ 2600547 h 7605636"/>
              <a:gd name="connsiteX0" fmla="*/ 1159844 w 7339112"/>
              <a:gd name="connsiteY0" fmla="*/ 2600547 h 7603938"/>
              <a:gd name="connsiteX1" fmla="*/ 2637950 w 7339112"/>
              <a:gd name="connsiteY1" fmla="*/ 712873 h 7603938"/>
              <a:gd name="connsiteX2" fmla="*/ 4453039 w 7339112"/>
              <a:gd name="connsiteY2" fmla="*/ 0 h 7603938"/>
              <a:gd name="connsiteX3" fmla="*/ 7339111 w 7339112"/>
              <a:gd name="connsiteY3" fmla="*/ 2644332 h 7603938"/>
              <a:gd name="connsiteX4" fmla="*/ 2719510 w 7339112"/>
              <a:gd name="connsiteY4" fmla="*/ 7561933 h 7603938"/>
              <a:gd name="connsiteX5" fmla="*/ 1528502 w 7339112"/>
              <a:gd name="connsiteY5" fmla="*/ 7509606 h 7603938"/>
              <a:gd name="connsiteX6" fmla="*/ 251153 w 7339112"/>
              <a:gd name="connsiteY6" fmla="*/ 6440589 h 7603938"/>
              <a:gd name="connsiteX7" fmla="*/ 108282 w 7339112"/>
              <a:gd name="connsiteY7" fmla="*/ 4798944 h 7603938"/>
              <a:gd name="connsiteX8" fmla="*/ 1159844 w 7339112"/>
              <a:gd name="connsiteY8" fmla="*/ 2600547 h 7603938"/>
              <a:gd name="connsiteX0" fmla="*/ 1159844 w 7339112"/>
              <a:gd name="connsiteY0" fmla="*/ 2600547 h 7604759"/>
              <a:gd name="connsiteX1" fmla="*/ 2637950 w 7339112"/>
              <a:gd name="connsiteY1" fmla="*/ 712873 h 7604759"/>
              <a:gd name="connsiteX2" fmla="*/ 4453039 w 7339112"/>
              <a:gd name="connsiteY2" fmla="*/ 0 h 7604759"/>
              <a:gd name="connsiteX3" fmla="*/ 7339111 w 7339112"/>
              <a:gd name="connsiteY3" fmla="*/ 2644332 h 7604759"/>
              <a:gd name="connsiteX4" fmla="*/ 2719510 w 7339112"/>
              <a:gd name="connsiteY4" fmla="*/ 7561933 h 7604759"/>
              <a:gd name="connsiteX5" fmla="*/ 1493521 w 7339112"/>
              <a:gd name="connsiteY5" fmla="*/ 7510843 h 7604759"/>
              <a:gd name="connsiteX6" fmla="*/ 251153 w 7339112"/>
              <a:gd name="connsiteY6" fmla="*/ 6440589 h 7604759"/>
              <a:gd name="connsiteX7" fmla="*/ 108282 w 7339112"/>
              <a:gd name="connsiteY7" fmla="*/ 4798944 h 7604759"/>
              <a:gd name="connsiteX8" fmla="*/ 1159844 w 7339112"/>
              <a:gd name="connsiteY8" fmla="*/ 2600547 h 7604759"/>
              <a:gd name="connsiteX0" fmla="*/ 1159844 w 7339112"/>
              <a:gd name="connsiteY0" fmla="*/ 2600547 h 7581969"/>
              <a:gd name="connsiteX1" fmla="*/ 2637950 w 7339112"/>
              <a:gd name="connsiteY1" fmla="*/ 712873 h 7581969"/>
              <a:gd name="connsiteX2" fmla="*/ 4453039 w 7339112"/>
              <a:gd name="connsiteY2" fmla="*/ 0 h 7581969"/>
              <a:gd name="connsiteX3" fmla="*/ 7339111 w 7339112"/>
              <a:gd name="connsiteY3" fmla="*/ 2644332 h 7581969"/>
              <a:gd name="connsiteX4" fmla="*/ 2719510 w 7339112"/>
              <a:gd name="connsiteY4" fmla="*/ 7561933 h 7581969"/>
              <a:gd name="connsiteX5" fmla="*/ 1404602 w 7339112"/>
              <a:gd name="connsiteY5" fmla="*/ 7473725 h 7581969"/>
              <a:gd name="connsiteX6" fmla="*/ 251153 w 7339112"/>
              <a:gd name="connsiteY6" fmla="*/ 6440589 h 7581969"/>
              <a:gd name="connsiteX7" fmla="*/ 108282 w 7339112"/>
              <a:gd name="connsiteY7" fmla="*/ 4798944 h 7581969"/>
              <a:gd name="connsiteX8" fmla="*/ 1159844 w 7339112"/>
              <a:gd name="connsiteY8" fmla="*/ 2600547 h 7581969"/>
              <a:gd name="connsiteX0" fmla="*/ 1159844 w 7339112"/>
              <a:gd name="connsiteY0" fmla="*/ 2600547 h 7590913"/>
              <a:gd name="connsiteX1" fmla="*/ 2637950 w 7339112"/>
              <a:gd name="connsiteY1" fmla="*/ 712873 h 7590913"/>
              <a:gd name="connsiteX2" fmla="*/ 4453039 w 7339112"/>
              <a:gd name="connsiteY2" fmla="*/ 0 h 7590913"/>
              <a:gd name="connsiteX3" fmla="*/ 7339111 w 7339112"/>
              <a:gd name="connsiteY3" fmla="*/ 2644332 h 7590913"/>
              <a:gd name="connsiteX4" fmla="*/ 2719510 w 7339112"/>
              <a:gd name="connsiteY4" fmla="*/ 7561933 h 7590913"/>
              <a:gd name="connsiteX5" fmla="*/ 1457702 w 7339112"/>
              <a:gd name="connsiteY5" fmla="*/ 7489104 h 7590913"/>
              <a:gd name="connsiteX6" fmla="*/ 251153 w 7339112"/>
              <a:gd name="connsiteY6" fmla="*/ 6440589 h 7590913"/>
              <a:gd name="connsiteX7" fmla="*/ 108282 w 7339112"/>
              <a:gd name="connsiteY7" fmla="*/ 4798944 h 7590913"/>
              <a:gd name="connsiteX8" fmla="*/ 1159844 w 7339112"/>
              <a:gd name="connsiteY8" fmla="*/ 2600547 h 7590913"/>
              <a:gd name="connsiteX0" fmla="*/ 1159844 w 7339112"/>
              <a:gd name="connsiteY0" fmla="*/ 2600547 h 7642348"/>
              <a:gd name="connsiteX1" fmla="*/ 2637950 w 7339112"/>
              <a:gd name="connsiteY1" fmla="*/ 712873 h 7642348"/>
              <a:gd name="connsiteX2" fmla="*/ 4453039 w 7339112"/>
              <a:gd name="connsiteY2" fmla="*/ 0 h 7642348"/>
              <a:gd name="connsiteX3" fmla="*/ 7339111 w 7339112"/>
              <a:gd name="connsiteY3" fmla="*/ 2644332 h 7642348"/>
              <a:gd name="connsiteX4" fmla="*/ 2719510 w 7339112"/>
              <a:gd name="connsiteY4" fmla="*/ 7561933 h 7642348"/>
              <a:gd name="connsiteX5" fmla="*/ 1457702 w 7339112"/>
              <a:gd name="connsiteY5" fmla="*/ 7489104 h 7642348"/>
              <a:gd name="connsiteX6" fmla="*/ 251153 w 7339112"/>
              <a:gd name="connsiteY6" fmla="*/ 6440589 h 7642348"/>
              <a:gd name="connsiteX7" fmla="*/ 108282 w 7339112"/>
              <a:gd name="connsiteY7" fmla="*/ 4798944 h 7642348"/>
              <a:gd name="connsiteX8" fmla="*/ 1159844 w 7339112"/>
              <a:gd name="connsiteY8" fmla="*/ 2600547 h 7642348"/>
              <a:gd name="connsiteX0" fmla="*/ 1160242 w 7339510"/>
              <a:gd name="connsiteY0" fmla="*/ 2600547 h 7592523"/>
              <a:gd name="connsiteX1" fmla="*/ 2638348 w 7339510"/>
              <a:gd name="connsiteY1" fmla="*/ 712873 h 7592523"/>
              <a:gd name="connsiteX2" fmla="*/ 4453437 w 7339510"/>
              <a:gd name="connsiteY2" fmla="*/ 0 h 7592523"/>
              <a:gd name="connsiteX3" fmla="*/ 7339509 w 7339510"/>
              <a:gd name="connsiteY3" fmla="*/ 2644332 h 7592523"/>
              <a:gd name="connsiteX4" fmla="*/ 2719908 w 7339510"/>
              <a:gd name="connsiteY4" fmla="*/ 7561933 h 7592523"/>
              <a:gd name="connsiteX5" fmla="*/ 1458100 w 7339510"/>
              <a:gd name="connsiteY5" fmla="*/ 7489104 h 7592523"/>
              <a:gd name="connsiteX6" fmla="*/ 250713 w 7339510"/>
              <a:gd name="connsiteY6" fmla="*/ 6417611 h 7592523"/>
              <a:gd name="connsiteX7" fmla="*/ 108680 w 7339510"/>
              <a:gd name="connsiteY7" fmla="*/ 4798944 h 7592523"/>
              <a:gd name="connsiteX8" fmla="*/ 1160242 w 7339510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51045 w 7330313"/>
              <a:gd name="connsiteY0" fmla="*/ 2600547 h 7592523"/>
              <a:gd name="connsiteX1" fmla="*/ 2629151 w 7330313"/>
              <a:gd name="connsiteY1" fmla="*/ 712873 h 7592523"/>
              <a:gd name="connsiteX2" fmla="*/ 4444240 w 7330313"/>
              <a:gd name="connsiteY2" fmla="*/ 0 h 7592523"/>
              <a:gd name="connsiteX3" fmla="*/ 7330312 w 7330313"/>
              <a:gd name="connsiteY3" fmla="*/ 2644332 h 7592523"/>
              <a:gd name="connsiteX4" fmla="*/ 2710711 w 7330313"/>
              <a:gd name="connsiteY4" fmla="*/ 7561933 h 7592523"/>
              <a:gd name="connsiteX5" fmla="*/ 1448903 w 7330313"/>
              <a:gd name="connsiteY5" fmla="*/ 7489104 h 7592523"/>
              <a:gd name="connsiteX6" fmla="*/ 241516 w 7330313"/>
              <a:gd name="connsiteY6" fmla="*/ 6417611 h 7592523"/>
              <a:gd name="connsiteX7" fmla="*/ 99483 w 7330313"/>
              <a:gd name="connsiteY7" fmla="*/ 4798944 h 7592523"/>
              <a:gd name="connsiteX8" fmla="*/ 1151045 w 7330313"/>
              <a:gd name="connsiteY8" fmla="*/ 2600547 h 7592523"/>
              <a:gd name="connsiteX0" fmla="*/ 1126343 w 7305611"/>
              <a:gd name="connsiteY0" fmla="*/ 2600547 h 7561932"/>
              <a:gd name="connsiteX1" fmla="*/ 2604449 w 7305611"/>
              <a:gd name="connsiteY1" fmla="*/ 712873 h 7561932"/>
              <a:gd name="connsiteX2" fmla="*/ 4419538 w 7305611"/>
              <a:gd name="connsiteY2" fmla="*/ 0 h 7561932"/>
              <a:gd name="connsiteX3" fmla="*/ 7305610 w 7305611"/>
              <a:gd name="connsiteY3" fmla="*/ 2644332 h 7561932"/>
              <a:gd name="connsiteX4" fmla="*/ 2686009 w 7305611"/>
              <a:gd name="connsiteY4" fmla="*/ 7561933 h 7561932"/>
              <a:gd name="connsiteX5" fmla="*/ 1268010 w 7305611"/>
              <a:gd name="connsiteY5" fmla="*/ 7368089 h 7561932"/>
              <a:gd name="connsiteX6" fmla="*/ 216814 w 7305611"/>
              <a:gd name="connsiteY6" fmla="*/ 6417611 h 7561932"/>
              <a:gd name="connsiteX7" fmla="*/ 74781 w 7305611"/>
              <a:gd name="connsiteY7" fmla="*/ 4798944 h 7561932"/>
              <a:gd name="connsiteX8" fmla="*/ 1126343 w 7305611"/>
              <a:gd name="connsiteY8" fmla="*/ 2600547 h 756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5611" h="7561932">
                <a:moveTo>
                  <a:pt x="1126343" y="2600547"/>
                </a:moveTo>
                <a:cubicBezTo>
                  <a:pt x="1547954" y="1919535"/>
                  <a:pt x="2055583" y="1146297"/>
                  <a:pt x="2604449" y="712873"/>
                </a:cubicBezTo>
                <a:cubicBezTo>
                  <a:pt x="3153315" y="279449"/>
                  <a:pt x="4281033" y="139483"/>
                  <a:pt x="4419538" y="0"/>
                </a:cubicBezTo>
                <a:cubicBezTo>
                  <a:pt x="4428773" y="20315"/>
                  <a:pt x="7307615" y="2642299"/>
                  <a:pt x="7305610" y="2644332"/>
                </a:cubicBezTo>
                <a:cubicBezTo>
                  <a:pt x="7303605" y="2646365"/>
                  <a:pt x="2716983" y="7544313"/>
                  <a:pt x="2686009" y="7561933"/>
                </a:cubicBezTo>
                <a:cubicBezTo>
                  <a:pt x="2709235" y="7545047"/>
                  <a:pt x="1679543" y="7558809"/>
                  <a:pt x="1268010" y="7368089"/>
                </a:cubicBezTo>
                <a:cubicBezTo>
                  <a:pt x="856478" y="7177369"/>
                  <a:pt x="415685" y="6845802"/>
                  <a:pt x="216814" y="6417611"/>
                </a:cubicBezTo>
                <a:cubicBezTo>
                  <a:pt x="17943" y="5989420"/>
                  <a:pt x="-76807" y="5435121"/>
                  <a:pt x="74781" y="4798944"/>
                </a:cubicBezTo>
                <a:cubicBezTo>
                  <a:pt x="226369" y="4162767"/>
                  <a:pt x="704732" y="3281559"/>
                  <a:pt x="1126343" y="2600547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2552-C8CA-434A-A9D0-8CE07E8B1FB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6317-B700-4B96-91FC-60D86F167BB9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28600" y="1326045"/>
            <a:ext cx="5532331" cy="1311275"/>
          </a:xfrm>
        </p:spPr>
        <p:txBody>
          <a:bodyPr/>
          <a:lstStyle>
            <a:lvl1pPr>
              <a:defRPr b="0" i="0">
                <a:latin typeface="Montserrat Black" panose="00000A00000000000000" pitchFamily="2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397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 userDrawn="1"/>
        </p:nvSpPr>
        <p:spPr>
          <a:xfrm>
            <a:off x="6782663" y="1686599"/>
            <a:ext cx="4468599" cy="4471052"/>
          </a:xfrm>
          <a:prstGeom prst="roundRect">
            <a:avLst>
              <a:gd name="adj" fmla="val 1953"/>
            </a:avLst>
          </a:prstGeom>
          <a:solidFill>
            <a:srgbClr val="356ECA"/>
          </a:solidFill>
          <a:ln>
            <a:gradFill flip="none" rotWithShape="1">
              <a:gsLst>
                <a:gs pos="0">
                  <a:schemeClr val="accent4">
                    <a:lumMod val="39000"/>
                    <a:lumOff val="61000"/>
                    <a:alpha val="34000"/>
                  </a:schemeClr>
                </a:gs>
                <a:gs pos="33000">
                  <a:schemeClr val="accent4">
                    <a:lumMod val="45000"/>
                    <a:lumOff val="55000"/>
                    <a:alpha val="20000"/>
                  </a:schemeClr>
                </a:gs>
                <a:gs pos="64000">
                  <a:schemeClr val="accent4">
                    <a:lumMod val="41000"/>
                    <a:lumOff val="59000"/>
                    <a:alpha val="19000"/>
                  </a:schemeClr>
                </a:gs>
                <a:gs pos="100000">
                  <a:schemeClr val="accent4">
                    <a:lumMod val="44000"/>
                    <a:lumOff val="56000"/>
                    <a:alpha val="13000"/>
                  </a:schemeClr>
                </a:gs>
              </a:gsLst>
              <a:lin ang="0" scaled="1"/>
              <a:tileRect/>
            </a:gradFill>
          </a:ln>
          <a:effectLst>
            <a:outerShdw blurRad="292100" sx="103000" sy="103000" algn="ctr" rotWithShape="0">
              <a:srgbClr val="2A5196">
                <a:alpha val="60000"/>
              </a:srgb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 t="12639" r="12403" b="12362"/>
          <a:stretch/>
        </p:blipFill>
        <p:spPr>
          <a:xfrm>
            <a:off x="6978983" y="1894695"/>
            <a:ext cx="4135120" cy="4145861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093275" y="2046906"/>
            <a:ext cx="2873009" cy="272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6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Россия, г. Ростов-на-Дону </a:t>
            </a:r>
            <a:br>
              <a:rPr lang="ru-RU" sz="16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6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344038, ул. Ленина 44/13 </a:t>
            </a:r>
            <a:br>
              <a:rPr lang="ru-RU" sz="16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en-US" sz="1600" kern="1200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6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16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6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тел. 8-800-100-40-19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6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6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Сайт: www.ugpa.ru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6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</a:t>
            </a:r>
            <a:r>
              <a:rPr lang="ru-RU" sz="1600" kern="12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mail</a:t>
            </a:r>
            <a:r>
              <a:rPr lang="ru-RU" sz="16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sia@ugpa.ru</a:t>
            </a:r>
          </a:p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600" kern="12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Intranet</a:t>
            </a:r>
            <a:r>
              <a:rPr lang="ru-RU" sz="16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ru-RU" sz="1600" kern="1200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sia-nts@skzd.rzd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150317" y="1611243"/>
            <a:ext cx="44213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1600" kern="12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ООО «НПП «ЮГПРОМАВТОМАТИЗАЦИЯ» </a:t>
            </a:r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79" y="4978316"/>
            <a:ext cx="2382776" cy="1062240"/>
          </a:xfrm>
          <a:prstGeom prst="rect">
            <a:avLst/>
          </a:prstGeom>
        </p:spPr>
      </p:pic>
      <p:sp>
        <p:nvSpPr>
          <p:cNvPr id="26" name="TextBox 25"/>
          <p:cNvSpPr txBox="1"/>
          <p:nvPr userDrawn="1"/>
        </p:nvSpPr>
        <p:spPr>
          <a:xfrm>
            <a:off x="1180831" y="334782"/>
            <a:ext cx="67430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3000" b="0" i="0" kern="1200" dirty="0" smtClean="0">
                <a:solidFill>
                  <a:schemeClr val="bg1">
                    <a:lumMod val="9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rPr>
              <a:t>Контактная информация</a:t>
            </a:r>
          </a:p>
        </p:txBody>
      </p:sp>
      <p:grpSp>
        <p:nvGrpSpPr>
          <p:cNvPr id="30" name="Google Shape;306;p34"/>
          <p:cNvGrpSpPr/>
          <p:nvPr userDrawn="1"/>
        </p:nvGrpSpPr>
        <p:grpSpPr>
          <a:xfrm>
            <a:off x="1242453" y="2129334"/>
            <a:ext cx="513886" cy="382713"/>
            <a:chOff x="559275" y="1683950"/>
            <a:chExt cx="466500" cy="327300"/>
          </a:xfrm>
          <a:noFill/>
        </p:grpSpPr>
        <p:sp>
          <p:nvSpPr>
            <p:cNvPr id="31" name="Google Shape;307;p34"/>
            <p:cNvSpPr/>
            <p:nvPr/>
          </p:nvSpPr>
          <p:spPr>
            <a:xfrm>
              <a:off x="559275" y="1683950"/>
              <a:ext cx="466500" cy="197850"/>
            </a:xfrm>
            <a:custGeom>
              <a:avLst/>
              <a:gdLst/>
              <a:ahLst/>
              <a:cxnLst/>
              <a:rect l="l" t="t" r="r" b="b"/>
              <a:pathLst>
                <a:path w="18660" h="7914" extrusionOk="0">
                  <a:moveTo>
                    <a:pt x="391" y="1"/>
                  </a:moveTo>
                  <a:lnTo>
                    <a:pt x="293" y="50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49" y="294"/>
                  </a:lnTo>
                  <a:lnTo>
                    <a:pt x="0" y="392"/>
                  </a:lnTo>
                  <a:lnTo>
                    <a:pt x="0" y="489"/>
                  </a:lnTo>
                  <a:lnTo>
                    <a:pt x="0" y="1173"/>
                  </a:lnTo>
                  <a:lnTo>
                    <a:pt x="9330" y="7914"/>
                  </a:lnTo>
                  <a:lnTo>
                    <a:pt x="18659" y="1173"/>
                  </a:lnTo>
                  <a:lnTo>
                    <a:pt x="18659" y="489"/>
                  </a:lnTo>
                  <a:lnTo>
                    <a:pt x="18659" y="392"/>
                  </a:lnTo>
                  <a:lnTo>
                    <a:pt x="18611" y="294"/>
                  </a:lnTo>
                  <a:lnTo>
                    <a:pt x="18586" y="221"/>
                  </a:lnTo>
                  <a:lnTo>
                    <a:pt x="18513" y="147"/>
                  </a:lnTo>
                  <a:lnTo>
                    <a:pt x="18440" y="74"/>
                  </a:lnTo>
                  <a:lnTo>
                    <a:pt x="18366" y="50"/>
                  </a:lnTo>
                  <a:lnTo>
                    <a:pt x="18269" y="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2" name="Google Shape;308;p34"/>
            <p:cNvSpPr/>
            <p:nvPr/>
          </p:nvSpPr>
          <p:spPr>
            <a:xfrm>
              <a:off x="559275" y="1727925"/>
              <a:ext cx="466500" cy="283325"/>
            </a:xfrm>
            <a:custGeom>
              <a:avLst/>
              <a:gdLst/>
              <a:ahLst/>
              <a:cxnLst/>
              <a:rect l="l" t="t" r="r" b="b"/>
              <a:pathLst>
                <a:path w="18660" h="11333" extrusionOk="0">
                  <a:moveTo>
                    <a:pt x="0" y="0"/>
                  </a:moveTo>
                  <a:lnTo>
                    <a:pt x="0" y="10844"/>
                  </a:lnTo>
                  <a:lnTo>
                    <a:pt x="0" y="10917"/>
                  </a:lnTo>
                  <a:lnTo>
                    <a:pt x="5129" y="7230"/>
                  </a:lnTo>
                  <a:lnTo>
                    <a:pt x="5227" y="7181"/>
                  </a:lnTo>
                  <a:lnTo>
                    <a:pt x="5325" y="7181"/>
                  </a:lnTo>
                  <a:lnTo>
                    <a:pt x="5398" y="7205"/>
                  </a:lnTo>
                  <a:lnTo>
                    <a:pt x="5471" y="7278"/>
                  </a:lnTo>
                  <a:lnTo>
                    <a:pt x="5520" y="7376"/>
                  </a:lnTo>
                  <a:lnTo>
                    <a:pt x="5520" y="7474"/>
                  </a:lnTo>
                  <a:lnTo>
                    <a:pt x="5471" y="7547"/>
                  </a:lnTo>
                  <a:lnTo>
                    <a:pt x="5422" y="7620"/>
                  </a:lnTo>
                  <a:lnTo>
                    <a:pt x="318" y="11308"/>
                  </a:lnTo>
                  <a:lnTo>
                    <a:pt x="415" y="11333"/>
                  </a:lnTo>
                  <a:lnTo>
                    <a:pt x="18244" y="11333"/>
                  </a:lnTo>
                  <a:lnTo>
                    <a:pt x="18342" y="11308"/>
                  </a:lnTo>
                  <a:lnTo>
                    <a:pt x="13238" y="7620"/>
                  </a:lnTo>
                  <a:lnTo>
                    <a:pt x="13189" y="7547"/>
                  </a:lnTo>
                  <a:lnTo>
                    <a:pt x="13140" y="7474"/>
                  </a:lnTo>
                  <a:lnTo>
                    <a:pt x="13140" y="7376"/>
                  </a:lnTo>
                  <a:lnTo>
                    <a:pt x="13189" y="7278"/>
                  </a:lnTo>
                  <a:lnTo>
                    <a:pt x="13262" y="7205"/>
                  </a:lnTo>
                  <a:lnTo>
                    <a:pt x="13335" y="7181"/>
                  </a:lnTo>
                  <a:lnTo>
                    <a:pt x="13433" y="7181"/>
                  </a:lnTo>
                  <a:lnTo>
                    <a:pt x="13531" y="7230"/>
                  </a:lnTo>
                  <a:lnTo>
                    <a:pt x="18659" y="10917"/>
                  </a:lnTo>
                  <a:lnTo>
                    <a:pt x="18659" y="10844"/>
                  </a:lnTo>
                  <a:lnTo>
                    <a:pt x="18659" y="0"/>
                  </a:lnTo>
                  <a:lnTo>
                    <a:pt x="9476" y="6643"/>
                  </a:lnTo>
                  <a:lnTo>
                    <a:pt x="9403" y="6692"/>
                  </a:lnTo>
                  <a:lnTo>
                    <a:pt x="9257" y="6692"/>
                  </a:lnTo>
                  <a:lnTo>
                    <a:pt x="9183" y="66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95000"/>
                </a:schemeClr>
              </a:solidFill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33" name="Google Shape;527;p37"/>
          <p:cNvSpPr/>
          <p:nvPr userDrawn="1"/>
        </p:nvSpPr>
        <p:spPr>
          <a:xfrm>
            <a:off x="1275552" y="3925449"/>
            <a:ext cx="449091" cy="443351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noFill/>
          <a:ln w="9525">
            <a:solidFill>
              <a:schemeClr val="bg1">
                <a:lumMod val="95000"/>
              </a:schemeClr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34" name="Google Shape;476;p37"/>
          <p:cNvSpPr/>
          <p:nvPr userDrawn="1"/>
        </p:nvSpPr>
        <p:spPr>
          <a:xfrm>
            <a:off x="1367863" y="2983234"/>
            <a:ext cx="263067" cy="471028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noFill/>
          <a:ln w="9525">
            <a:solidFill>
              <a:schemeClr val="bg1">
                <a:lumMod val="95000"/>
              </a:schemeClr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38319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32552-C8CA-434A-A9D0-8CE07E8B1FB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76317-B700-4B96-91FC-60D86F167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01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-51156"/>
            <a:ext cx="12192000" cy="69091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0" dirty="0"/>
          </a:p>
        </p:txBody>
      </p:sp>
      <p:sp>
        <p:nvSpPr>
          <p:cNvPr id="11" name="Полилиния 10"/>
          <p:cNvSpPr/>
          <p:nvPr userDrawn="1"/>
        </p:nvSpPr>
        <p:spPr>
          <a:xfrm rot="16738927">
            <a:off x="-1117745" y="325104"/>
            <a:ext cx="5158350" cy="3695592"/>
          </a:xfrm>
          <a:custGeom>
            <a:avLst/>
            <a:gdLst>
              <a:gd name="connsiteX0" fmla="*/ 1024690 w 10481234"/>
              <a:gd name="connsiteY0" fmla="*/ 4322812 h 9742528"/>
              <a:gd name="connsiteX1" fmla="*/ 2196998 w 10481234"/>
              <a:gd name="connsiteY1" fmla="*/ 2353335 h 9742528"/>
              <a:gd name="connsiteX2" fmla="*/ 3463090 w 10481234"/>
              <a:gd name="connsiteY2" fmla="*/ 923120 h 9742528"/>
              <a:gd name="connsiteX3" fmla="*/ 4776074 w 10481234"/>
              <a:gd name="connsiteY3" fmla="*/ 219735 h 9742528"/>
              <a:gd name="connsiteX4" fmla="*/ 6417305 w 10481234"/>
              <a:gd name="connsiteY4" fmla="*/ 172843 h 9742528"/>
              <a:gd name="connsiteX5" fmla="*/ 8808813 w 10481234"/>
              <a:gd name="connsiteY5" fmla="*/ 2329889 h 9742528"/>
              <a:gd name="connsiteX6" fmla="*/ 10121798 w 10481234"/>
              <a:gd name="connsiteY6" fmla="*/ 4440043 h 9742528"/>
              <a:gd name="connsiteX7" fmla="*/ 10450044 w 10481234"/>
              <a:gd name="connsiteY7" fmla="*/ 6268843 h 9742528"/>
              <a:gd name="connsiteX8" fmla="*/ 9512198 w 10481234"/>
              <a:gd name="connsiteY8" fmla="*/ 8144535 h 9742528"/>
              <a:gd name="connsiteX9" fmla="*/ 6346967 w 10481234"/>
              <a:gd name="connsiteY9" fmla="*/ 9340289 h 9742528"/>
              <a:gd name="connsiteX10" fmla="*/ 1962536 w 10481234"/>
              <a:gd name="connsiteY10" fmla="*/ 9715427 h 9742528"/>
              <a:gd name="connsiteX11" fmla="*/ 368198 w 10481234"/>
              <a:gd name="connsiteY11" fmla="*/ 8707243 h 9742528"/>
              <a:gd name="connsiteX12" fmla="*/ 39951 w 10481234"/>
              <a:gd name="connsiteY12" fmla="*/ 6761212 h 9742528"/>
              <a:gd name="connsiteX13" fmla="*/ 1024690 w 10481234"/>
              <a:gd name="connsiteY13" fmla="*/ 4322812 h 9742528"/>
              <a:gd name="connsiteX0" fmla="*/ 1024690 w 10481234"/>
              <a:gd name="connsiteY0" fmla="*/ 4187567 h 9607283"/>
              <a:gd name="connsiteX1" fmla="*/ 2196998 w 10481234"/>
              <a:gd name="connsiteY1" fmla="*/ 2218090 h 9607283"/>
              <a:gd name="connsiteX2" fmla="*/ 3463090 w 10481234"/>
              <a:gd name="connsiteY2" fmla="*/ 787875 h 9607283"/>
              <a:gd name="connsiteX3" fmla="*/ 4776074 w 10481234"/>
              <a:gd name="connsiteY3" fmla="*/ 84490 h 9607283"/>
              <a:gd name="connsiteX4" fmla="*/ 6581428 w 10481234"/>
              <a:gd name="connsiteY4" fmla="*/ 248613 h 9607283"/>
              <a:gd name="connsiteX5" fmla="*/ 8808813 w 10481234"/>
              <a:gd name="connsiteY5" fmla="*/ 2194644 h 9607283"/>
              <a:gd name="connsiteX6" fmla="*/ 10121798 w 10481234"/>
              <a:gd name="connsiteY6" fmla="*/ 4304798 h 9607283"/>
              <a:gd name="connsiteX7" fmla="*/ 10450044 w 10481234"/>
              <a:gd name="connsiteY7" fmla="*/ 6133598 h 9607283"/>
              <a:gd name="connsiteX8" fmla="*/ 9512198 w 10481234"/>
              <a:gd name="connsiteY8" fmla="*/ 8009290 h 9607283"/>
              <a:gd name="connsiteX9" fmla="*/ 6346967 w 10481234"/>
              <a:gd name="connsiteY9" fmla="*/ 9205044 h 9607283"/>
              <a:gd name="connsiteX10" fmla="*/ 1962536 w 10481234"/>
              <a:gd name="connsiteY10" fmla="*/ 9580182 h 9607283"/>
              <a:gd name="connsiteX11" fmla="*/ 368198 w 10481234"/>
              <a:gd name="connsiteY11" fmla="*/ 8571998 h 9607283"/>
              <a:gd name="connsiteX12" fmla="*/ 39951 w 10481234"/>
              <a:gd name="connsiteY12" fmla="*/ 6625967 h 9607283"/>
              <a:gd name="connsiteX13" fmla="*/ 1024690 w 10481234"/>
              <a:gd name="connsiteY13" fmla="*/ 4187567 h 9607283"/>
              <a:gd name="connsiteX0" fmla="*/ 1024690 w 10481234"/>
              <a:gd name="connsiteY0" fmla="*/ 4187567 h 9607283"/>
              <a:gd name="connsiteX1" fmla="*/ 2196998 w 10481234"/>
              <a:gd name="connsiteY1" fmla="*/ 2218090 h 9607283"/>
              <a:gd name="connsiteX2" fmla="*/ 3463090 w 10481234"/>
              <a:gd name="connsiteY2" fmla="*/ 787875 h 9607283"/>
              <a:gd name="connsiteX3" fmla="*/ 4776074 w 10481234"/>
              <a:gd name="connsiteY3" fmla="*/ 84490 h 9607283"/>
              <a:gd name="connsiteX4" fmla="*/ 6581428 w 10481234"/>
              <a:gd name="connsiteY4" fmla="*/ 248613 h 9607283"/>
              <a:gd name="connsiteX5" fmla="*/ 8808813 w 10481234"/>
              <a:gd name="connsiteY5" fmla="*/ 2194644 h 9607283"/>
              <a:gd name="connsiteX6" fmla="*/ 10121798 w 10481234"/>
              <a:gd name="connsiteY6" fmla="*/ 4304798 h 9607283"/>
              <a:gd name="connsiteX7" fmla="*/ 10450044 w 10481234"/>
              <a:gd name="connsiteY7" fmla="*/ 6438398 h 9607283"/>
              <a:gd name="connsiteX8" fmla="*/ 9512198 w 10481234"/>
              <a:gd name="connsiteY8" fmla="*/ 8009290 h 9607283"/>
              <a:gd name="connsiteX9" fmla="*/ 6346967 w 10481234"/>
              <a:gd name="connsiteY9" fmla="*/ 9205044 h 9607283"/>
              <a:gd name="connsiteX10" fmla="*/ 1962536 w 10481234"/>
              <a:gd name="connsiteY10" fmla="*/ 9580182 h 9607283"/>
              <a:gd name="connsiteX11" fmla="*/ 368198 w 10481234"/>
              <a:gd name="connsiteY11" fmla="*/ 8571998 h 9607283"/>
              <a:gd name="connsiteX12" fmla="*/ 39951 w 10481234"/>
              <a:gd name="connsiteY12" fmla="*/ 6625967 h 9607283"/>
              <a:gd name="connsiteX13" fmla="*/ 1024690 w 10481234"/>
              <a:gd name="connsiteY13" fmla="*/ 4187567 h 9607283"/>
              <a:gd name="connsiteX0" fmla="*/ 1024690 w 10487123"/>
              <a:gd name="connsiteY0" fmla="*/ 4187567 h 9607283"/>
              <a:gd name="connsiteX1" fmla="*/ 2196998 w 10487123"/>
              <a:gd name="connsiteY1" fmla="*/ 2218090 h 9607283"/>
              <a:gd name="connsiteX2" fmla="*/ 3463090 w 10487123"/>
              <a:gd name="connsiteY2" fmla="*/ 787875 h 9607283"/>
              <a:gd name="connsiteX3" fmla="*/ 4776074 w 10487123"/>
              <a:gd name="connsiteY3" fmla="*/ 84490 h 9607283"/>
              <a:gd name="connsiteX4" fmla="*/ 6581428 w 10487123"/>
              <a:gd name="connsiteY4" fmla="*/ 248613 h 9607283"/>
              <a:gd name="connsiteX5" fmla="*/ 8808813 w 10487123"/>
              <a:gd name="connsiteY5" fmla="*/ 2194644 h 9607283"/>
              <a:gd name="connsiteX6" fmla="*/ 10152278 w 10487123"/>
              <a:gd name="connsiteY6" fmla="*/ 4213358 h 9607283"/>
              <a:gd name="connsiteX7" fmla="*/ 10450044 w 10487123"/>
              <a:gd name="connsiteY7" fmla="*/ 6438398 h 9607283"/>
              <a:gd name="connsiteX8" fmla="*/ 9512198 w 10487123"/>
              <a:gd name="connsiteY8" fmla="*/ 8009290 h 9607283"/>
              <a:gd name="connsiteX9" fmla="*/ 6346967 w 10487123"/>
              <a:gd name="connsiteY9" fmla="*/ 9205044 h 9607283"/>
              <a:gd name="connsiteX10" fmla="*/ 1962536 w 10487123"/>
              <a:gd name="connsiteY10" fmla="*/ 9580182 h 9607283"/>
              <a:gd name="connsiteX11" fmla="*/ 368198 w 10487123"/>
              <a:gd name="connsiteY11" fmla="*/ 8571998 h 9607283"/>
              <a:gd name="connsiteX12" fmla="*/ 39951 w 10487123"/>
              <a:gd name="connsiteY12" fmla="*/ 6625967 h 9607283"/>
              <a:gd name="connsiteX13" fmla="*/ 1024690 w 10487123"/>
              <a:gd name="connsiteY13" fmla="*/ 4187567 h 9607283"/>
              <a:gd name="connsiteX0" fmla="*/ 1024690 w 10487123"/>
              <a:gd name="connsiteY0" fmla="*/ 4180718 h 9600434"/>
              <a:gd name="connsiteX1" fmla="*/ 2196998 w 10487123"/>
              <a:gd name="connsiteY1" fmla="*/ 2211241 h 9600434"/>
              <a:gd name="connsiteX2" fmla="*/ 3463090 w 10487123"/>
              <a:gd name="connsiteY2" fmla="*/ 781026 h 9600434"/>
              <a:gd name="connsiteX3" fmla="*/ 4776074 w 10487123"/>
              <a:gd name="connsiteY3" fmla="*/ 77641 h 9600434"/>
              <a:gd name="connsiteX4" fmla="*/ 6581428 w 10487123"/>
              <a:gd name="connsiteY4" fmla="*/ 241764 h 9600434"/>
              <a:gd name="connsiteX5" fmla="*/ 8808813 w 10487123"/>
              <a:gd name="connsiteY5" fmla="*/ 2065875 h 9600434"/>
              <a:gd name="connsiteX6" fmla="*/ 10152278 w 10487123"/>
              <a:gd name="connsiteY6" fmla="*/ 4206509 h 9600434"/>
              <a:gd name="connsiteX7" fmla="*/ 10450044 w 10487123"/>
              <a:gd name="connsiteY7" fmla="*/ 6431549 h 9600434"/>
              <a:gd name="connsiteX8" fmla="*/ 9512198 w 10487123"/>
              <a:gd name="connsiteY8" fmla="*/ 8002441 h 9600434"/>
              <a:gd name="connsiteX9" fmla="*/ 6346967 w 10487123"/>
              <a:gd name="connsiteY9" fmla="*/ 9198195 h 9600434"/>
              <a:gd name="connsiteX10" fmla="*/ 1962536 w 10487123"/>
              <a:gd name="connsiteY10" fmla="*/ 9573333 h 9600434"/>
              <a:gd name="connsiteX11" fmla="*/ 368198 w 10487123"/>
              <a:gd name="connsiteY11" fmla="*/ 8565149 h 9600434"/>
              <a:gd name="connsiteX12" fmla="*/ 39951 w 10487123"/>
              <a:gd name="connsiteY12" fmla="*/ 6619118 h 9600434"/>
              <a:gd name="connsiteX13" fmla="*/ 1024690 w 10487123"/>
              <a:gd name="connsiteY13" fmla="*/ 4180718 h 9600434"/>
              <a:gd name="connsiteX0" fmla="*/ 1024690 w 10487123"/>
              <a:gd name="connsiteY0" fmla="*/ 4196341 h 9616057"/>
              <a:gd name="connsiteX1" fmla="*/ 2196998 w 10487123"/>
              <a:gd name="connsiteY1" fmla="*/ 2226864 h 9616057"/>
              <a:gd name="connsiteX2" fmla="*/ 3463090 w 10487123"/>
              <a:gd name="connsiteY2" fmla="*/ 796649 h 9616057"/>
              <a:gd name="connsiteX3" fmla="*/ 4776074 w 10487123"/>
              <a:gd name="connsiteY3" fmla="*/ 93264 h 9616057"/>
              <a:gd name="connsiteX4" fmla="*/ 6764308 w 10487123"/>
              <a:gd name="connsiteY4" fmla="*/ 226907 h 9616057"/>
              <a:gd name="connsiteX5" fmla="*/ 8808813 w 10487123"/>
              <a:gd name="connsiteY5" fmla="*/ 2081498 h 9616057"/>
              <a:gd name="connsiteX6" fmla="*/ 10152278 w 10487123"/>
              <a:gd name="connsiteY6" fmla="*/ 4222132 h 9616057"/>
              <a:gd name="connsiteX7" fmla="*/ 10450044 w 10487123"/>
              <a:gd name="connsiteY7" fmla="*/ 6447172 h 9616057"/>
              <a:gd name="connsiteX8" fmla="*/ 9512198 w 10487123"/>
              <a:gd name="connsiteY8" fmla="*/ 8018064 h 9616057"/>
              <a:gd name="connsiteX9" fmla="*/ 6346967 w 10487123"/>
              <a:gd name="connsiteY9" fmla="*/ 9213818 h 9616057"/>
              <a:gd name="connsiteX10" fmla="*/ 1962536 w 10487123"/>
              <a:gd name="connsiteY10" fmla="*/ 9588956 h 9616057"/>
              <a:gd name="connsiteX11" fmla="*/ 368198 w 10487123"/>
              <a:gd name="connsiteY11" fmla="*/ 8580772 h 9616057"/>
              <a:gd name="connsiteX12" fmla="*/ 39951 w 10487123"/>
              <a:gd name="connsiteY12" fmla="*/ 6634741 h 9616057"/>
              <a:gd name="connsiteX13" fmla="*/ 1024690 w 10487123"/>
              <a:gd name="connsiteY13" fmla="*/ 4196341 h 9616057"/>
              <a:gd name="connsiteX0" fmla="*/ 1024690 w 10487123"/>
              <a:gd name="connsiteY0" fmla="*/ 4235001 h 9654717"/>
              <a:gd name="connsiteX1" fmla="*/ 2196998 w 10487123"/>
              <a:gd name="connsiteY1" fmla="*/ 2265524 h 9654717"/>
              <a:gd name="connsiteX2" fmla="*/ 3463090 w 10487123"/>
              <a:gd name="connsiteY2" fmla="*/ 835309 h 9654717"/>
              <a:gd name="connsiteX3" fmla="*/ 4684634 w 10487123"/>
              <a:gd name="connsiteY3" fmla="*/ 70964 h 9654717"/>
              <a:gd name="connsiteX4" fmla="*/ 6764308 w 10487123"/>
              <a:gd name="connsiteY4" fmla="*/ 265567 h 9654717"/>
              <a:gd name="connsiteX5" fmla="*/ 8808813 w 10487123"/>
              <a:gd name="connsiteY5" fmla="*/ 2120158 h 9654717"/>
              <a:gd name="connsiteX6" fmla="*/ 10152278 w 10487123"/>
              <a:gd name="connsiteY6" fmla="*/ 4260792 h 9654717"/>
              <a:gd name="connsiteX7" fmla="*/ 10450044 w 10487123"/>
              <a:gd name="connsiteY7" fmla="*/ 6485832 h 9654717"/>
              <a:gd name="connsiteX8" fmla="*/ 9512198 w 10487123"/>
              <a:gd name="connsiteY8" fmla="*/ 8056724 h 9654717"/>
              <a:gd name="connsiteX9" fmla="*/ 6346967 w 10487123"/>
              <a:gd name="connsiteY9" fmla="*/ 9252478 h 9654717"/>
              <a:gd name="connsiteX10" fmla="*/ 1962536 w 10487123"/>
              <a:gd name="connsiteY10" fmla="*/ 9627616 h 9654717"/>
              <a:gd name="connsiteX11" fmla="*/ 368198 w 10487123"/>
              <a:gd name="connsiteY11" fmla="*/ 8619432 h 9654717"/>
              <a:gd name="connsiteX12" fmla="*/ 39951 w 10487123"/>
              <a:gd name="connsiteY12" fmla="*/ 6673401 h 9654717"/>
              <a:gd name="connsiteX13" fmla="*/ 1024690 w 10487123"/>
              <a:gd name="connsiteY13" fmla="*/ 4235001 h 9654717"/>
              <a:gd name="connsiteX0" fmla="*/ 1024690 w 10487123"/>
              <a:gd name="connsiteY0" fmla="*/ 4245899 h 9665615"/>
              <a:gd name="connsiteX1" fmla="*/ 2196998 w 10487123"/>
              <a:gd name="connsiteY1" fmla="*/ 2276422 h 9665615"/>
              <a:gd name="connsiteX2" fmla="*/ 3280210 w 10487123"/>
              <a:gd name="connsiteY2" fmla="*/ 998607 h 9665615"/>
              <a:gd name="connsiteX3" fmla="*/ 4684634 w 10487123"/>
              <a:gd name="connsiteY3" fmla="*/ 81862 h 9665615"/>
              <a:gd name="connsiteX4" fmla="*/ 6764308 w 10487123"/>
              <a:gd name="connsiteY4" fmla="*/ 276465 h 9665615"/>
              <a:gd name="connsiteX5" fmla="*/ 8808813 w 10487123"/>
              <a:gd name="connsiteY5" fmla="*/ 2131056 h 9665615"/>
              <a:gd name="connsiteX6" fmla="*/ 10152278 w 10487123"/>
              <a:gd name="connsiteY6" fmla="*/ 4271690 h 9665615"/>
              <a:gd name="connsiteX7" fmla="*/ 10450044 w 10487123"/>
              <a:gd name="connsiteY7" fmla="*/ 6496730 h 9665615"/>
              <a:gd name="connsiteX8" fmla="*/ 9512198 w 10487123"/>
              <a:gd name="connsiteY8" fmla="*/ 8067622 h 9665615"/>
              <a:gd name="connsiteX9" fmla="*/ 6346967 w 10487123"/>
              <a:gd name="connsiteY9" fmla="*/ 9263376 h 9665615"/>
              <a:gd name="connsiteX10" fmla="*/ 1962536 w 10487123"/>
              <a:gd name="connsiteY10" fmla="*/ 9638514 h 9665615"/>
              <a:gd name="connsiteX11" fmla="*/ 368198 w 10487123"/>
              <a:gd name="connsiteY11" fmla="*/ 8630330 h 9665615"/>
              <a:gd name="connsiteX12" fmla="*/ 39951 w 10487123"/>
              <a:gd name="connsiteY12" fmla="*/ 6684299 h 9665615"/>
              <a:gd name="connsiteX13" fmla="*/ 1024690 w 10487123"/>
              <a:gd name="connsiteY13" fmla="*/ 4245899 h 9665615"/>
              <a:gd name="connsiteX0" fmla="*/ 1024690 w 10487123"/>
              <a:gd name="connsiteY0" fmla="*/ 4245899 h 9665615"/>
              <a:gd name="connsiteX1" fmla="*/ 2196998 w 10487123"/>
              <a:gd name="connsiteY1" fmla="*/ 2398342 h 9665615"/>
              <a:gd name="connsiteX2" fmla="*/ 3280210 w 10487123"/>
              <a:gd name="connsiteY2" fmla="*/ 998607 h 9665615"/>
              <a:gd name="connsiteX3" fmla="*/ 4684634 w 10487123"/>
              <a:gd name="connsiteY3" fmla="*/ 81862 h 9665615"/>
              <a:gd name="connsiteX4" fmla="*/ 6764308 w 10487123"/>
              <a:gd name="connsiteY4" fmla="*/ 276465 h 9665615"/>
              <a:gd name="connsiteX5" fmla="*/ 8808813 w 10487123"/>
              <a:gd name="connsiteY5" fmla="*/ 2131056 h 9665615"/>
              <a:gd name="connsiteX6" fmla="*/ 10152278 w 10487123"/>
              <a:gd name="connsiteY6" fmla="*/ 4271690 h 9665615"/>
              <a:gd name="connsiteX7" fmla="*/ 10450044 w 10487123"/>
              <a:gd name="connsiteY7" fmla="*/ 6496730 h 9665615"/>
              <a:gd name="connsiteX8" fmla="*/ 9512198 w 10487123"/>
              <a:gd name="connsiteY8" fmla="*/ 8067622 h 9665615"/>
              <a:gd name="connsiteX9" fmla="*/ 6346967 w 10487123"/>
              <a:gd name="connsiteY9" fmla="*/ 9263376 h 9665615"/>
              <a:gd name="connsiteX10" fmla="*/ 1962536 w 10487123"/>
              <a:gd name="connsiteY10" fmla="*/ 9638514 h 9665615"/>
              <a:gd name="connsiteX11" fmla="*/ 368198 w 10487123"/>
              <a:gd name="connsiteY11" fmla="*/ 8630330 h 9665615"/>
              <a:gd name="connsiteX12" fmla="*/ 39951 w 10487123"/>
              <a:gd name="connsiteY12" fmla="*/ 6684299 h 9665615"/>
              <a:gd name="connsiteX13" fmla="*/ 1024690 w 10487123"/>
              <a:gd name="connsiteY13" fmla="*/ 4245899 h 9665615"/>
              <a:gd name="connsiteX0" fmla="*/ 894329 w 10478682"/>
              <a:gd name="connsiteY0" fmla="*/ 4459259 h 9665615"/>
              <a:gd name="connsiteX1" fmla="*/ 2188557 w 10478682"/>
              <a:gd name="connsiteY1" fmla="*/ 2398342 h 9665615"/>
              <a:gd name="connsiteX2" fmla="*/ 3271769 w 10478682"/>
              <a:gd name="connsiteY2" fmla="*/ 998607 h 9665615"/>
              <a:gd name="connsiteX3" fmla="*/ 4676193 w 10478682"/>
              <a:gd name="connsiteY3" fmla="*/ 81862 h 9665615"/>
              <a:gd name="connsiteX4" fmla="*/ 6755867 w 10478682"/>
              <a:gd name="connsiteY4" fmla="*/ 276465 h 9665615"/>
              <a:gd name="connsiteX5" fmla="*/ 8800372 w 10478682"/>
              <a:gd name="connsiteY5" fmla="*/ 2131056 h 9665615"/>
              <a:gd name="connsiteX6" fmla="*/ 10143837 w 10478682"/>
              <a:gd name="connsiteY6" fmla="*/ 4271690 h 9665615"/>
              <a:gd name="connsiteX7" fmla="*/ 10441603 w 10478682"/>
              <a:gd name="connsiteY7" fmla="*/ 6496730 h 9665615"/>
              <a:gd name="connsiteX8" fmla="*/ 9503757 w 10478682"/>
              <a:gd name="connsiteY8" fmla="*/ 8067622 h 9665615"/>
              <a:gd name="connsiteX9" fmla="*/ 6338526 w 10478682"/>
              <a:gd name="connsiteY9" fmla="*/ 9263376 h 9665615"/>
              <a:gd name="connsiteX10" fmla="*/ 1954095 w 10478682"/>
              <a:gd name="connsiteY10" fmla="*/ 9638514 h 9665615"/>
              <a:gd name="connsiteX11" fmla="*/ 359757 w 10478682"/>
              <a:gd name="connsiteY11" fmla="*/ 8630330 h 9665615"/>
              <a:gd name="connsiteX12" fmla="*/ 31510 w 10478682"/>
              <a:gd name="connsiteY12" fmla="*/ 6684299 h 9665615"/>
              <a:gd name="connsiteX13" fmla="*/ 894329 w 10478682"/>
              <a:gd name="connsiteY13" fmla="*/ 4459259 h 9665615"/>
              <a:gd name="connsiteX0" fmla="*/ 894329 w 10478682"/>
              <a:gd name="connsiteY0" fmla="*/ 4459259 h 9665615"/>
              <a:gd name="connsiteX1" fmla="*/ 2188557 w 10478682"/>
              <a:gd name="connsiteY1" fmla="*/ 2398342 h 9665615"/>
              <a:gd name="connsiteX2" fmla="*/ 3271769 w 10478682"/>
              <a:gd name="connsiteY2" fmla="*/ 998607 h 9665615"/>
              <a:gd name="connsiteX3" fmla="*/ 4676193 w 10478682"/>
              <a:gd name="connsiteY3" fmla="*/ 81862 h 9665615"/>
              <a:gd name="connsiteX4" fmla="*/ 6755867 w 10478682"/>
              <a:gd name="connsiteY4" fmla="*/ 276465 h 9665615"/>
              <a:gd name="connsiteX5" fmla="*/ 8800372 w 10478682"/>
              <a:gd name="connsiteY5" fmla="*/ 2131056 h 9665615"/>
              <a:gd name="connsiteX6" fmla="*/ 10143837 w 10478682"/>
              <a:gd name="connsiteY6" fmla="*/ 4271690 h 9665615"/>
              <a:gd name="connsiteX7" fmla="*/ 10441603 w 10478682"/>
              <a:gd name="connsiteY7" fmla="*/ 6496730 h 9665615"/>
              <a:gd name="connsiteX8" fmla="*/ 9503757 w 10478682"/>
              <a:gd name="connsiteY8" fmla="*/ 8067622 h 9665615"/>
              <a:gd name="connsiteX9" fmla="*/ 6338526 w 10478682"/>
              <a:gd name="connsiteY9" fmla="*/ 9263376 h 9665615"/>
              <a:gd name="connsiteX10" fmla="*/ 1954095 w 10478682"/>
              <a:gd name="connsiteY10" fmla="*/ 9638514 h 9665615"/>
              <a:gd name="connsiteX11" fmla="*/ 359757 w 10478682"/>
              <a:gd name="connsiteY11" fmla="*/ 8630330 h 9665615"/>
              <a:gd name="connsiteX12" fmla="*/ 31510 w 10478682"/>
              <a:gd name="connsiteY12" fmla="*/ 6714779 h 9665615"/>
              <a:gd name="connsiteX13" fmla="*/ 894329 w 10478682"/>
              <a:gd name="connsiteY13" fmla="*/ 4459259 h 9665615"/>
              <a:gd name="connsiteX0" fmla="*/ 888547 w 10472900"/>
              <a:gd name="connsiteY0" fmla="*/ 4459259 h 9662017"/>
              <a:gd name="connsiteX1" fmla="*/ 2182775 w 10472900"/>
              <a:gd name="connsiteY1" fmla="*/ 2398342 h 9662017"/>
              <a:gd name="connsiteX2" fmla="*/ 3265987 w 10472900"/>
              <a:gd name="connsiteY2" fmla="*/ 998607 h 9662017"/>
              <a:gd name="connsiteX3" fmla="*/ 4670411 w 10472900"/>
              <a:gd name="connsiteY3" fmla="*/ 81862 h 9662017"/>
              <a:gd name="connsiteX4" fmla="*/ 6750085 w 10472900"/>
              <a:gd name="connsiteY4" fmla="*/ 276465 h 9662017"/>
              <a:gd name="connsiteX5" fmla="*/ 8794590 w 10472900"/>
              <a:gd name="connsiteY5" fmla="*/ 2131056 h 9662017"/>
              <a:gd name="connsiteX6" fmla="*/ 10138055 w 10472900"/>
              <a:gd name="connsiteY6" fmla="*/ 4271690 h 9662017"/>
              <a:gd name="connsiteX7" fmla="*/ 10435821 w 10472900"/>
              <a:gd name="connsiteY7" fmla="*/ 6496730 h 9662017"/>
              <a:gd name="connsiteX8" fmla="*/ 9497975 w 10472900"/>
              <a:gd name="connsiteY8" fmla="*/ 8067622 h 9662017"/>
              <a:gd name="connsiteX9" fmla="*/ 6332744 w 10472900"/>
              <a:gd name="connsiteY9" fmla="*/ 9263376 h 9662017"/>
              <a:gd name="connsiteX10" fmla="*/ 1948313 w 10472900"/>
              <a:gd name="connsiteY10" fmla="*/ 9638514 h 9662017"/>
              <a:gd name="connsiteX11" fmla="*/ 384455 w 10472900"/>
              <a:gd name="connsiteY11" fmla="*/ 8691290 h 9662017"/>
              <a:gd name="connsiteX12" fmla="*/ 25728 w 10472900"/>
              <a:gd name="connsiteY12" fmla="*/ 6714779 h 9662017"/>
              <a:gd name="connsiteX13" fmla="*/ 888547 w 10472900"/>
              <a:gd name="connsiteY13" fmla="*/ 4459259 h 9662017"/>
              <a:gd name="connsiteX0" fmla="*/ 888547 w 10472900"/>
              <a:gd name="connsiteY0" fmla="*/ 4459259 h 9690692"/>
              <a:gd name="connsiteX1" fmla="*/ 2182775 w 10472900"/>
              <a:gd name="connsiteY1" fmla="*/ 2398342 h 9690692"/>
              <a:gd name="connsiteX2" fmla="*/ 3265987 w 10472900"/>
              <a:gd name="connsiteY2" fmla="*/ 998607 h 9690692"/>
              <a:gd name="connsiteX3" fmla="*/ 4670411 w 10472900"/>
              <a:gd name="connsiteY3" fmla="*/ 81862 h 9690692"/>
              <a:gd name="connsiteX4" fmla="*/ 6750085 w 10472900"/>
              <a:gd name="connsiteY4" fmla="*/ 276465 h 9690692"/>
              <a:gd name="connsiteX5" fmla="*/ 8794590 w 10472900"/>
              <a:gd name="connsiteY5" fmla="*/ 2131056 h 9690692"/>
              <a:gd name="connsiteX6" fmla="*/ 10138055 w 10472900"/>
              <a:gd name="connsiteY6" fmla="*/ 4271690 h 9690692"/>
              <a:gd name="connsiteX7" fmla="*/ 10435821 w 10472900"/>
              <a:gd name="connsiteY7" fmla="*/ 6496730 h 9690692"/>
              <a:gd name="connsiteX8" fmla="*/ 9497975 w 10472900"/>
              <a:gd name="connsiteY8" fmla="*/ 8067622 h 9690692"/>
              <a:gd name="connsiteX9" fmla="*/ 6332744 w 10472900"/>
              <a:gd name="connsiteY9" fmla="*/ 9263376 h 9690692"/>
              <a:gd name="connsiteX10" fmla="*/ 1948313 w 10472900"/>
              <a:gd name="connsiteY10" fmla="*/ 9668994 h 9690692"/>
              <a:gd name="connsiteX11" fmla="*/ 384455 w 10472900"/>
              <a:gd name="connsiteY11" fmla="*/ 8691290 h 9690692"/>
              <a:gd name="connsiteX12" fmla="*/ 25728 w 10472900"/>
              <a:gd name="connsiteY12" fmla="*/ 6714779 h 9690692"/>
              <a:gd name="connsiteX13" fmla="*/ 888547 w 10472900"/>
              <a:gd name="connsiteY13" fmla="*/ 4459259 h 9690692"/>
              <a:gd name="connsiteX0" fmla="*/ 888547 w 10472900"/>
              <a:gd name="connsiteY0" fmla="*/ 4459259 h 9699296"/>
              <a:gd name="connsiteX1" fmla="*/ 2182775 w 10472900"/>
              <a:gd name="connsiteY1" fmla="*/ 2398342 h 9699296"/>
              <a:gd name="connsiteX2" fmla="*/ 3265987 w 10472900"/>
              <a:gd name="connsiteY2" fmla="*/ 998607 h 9699296"/>
              <a:gd name="connsiteX3" fmla="*/ 4670411 w 10472900"/>
              <a:gd name="connsiteY3" fmla="*/ 81862 h 9699296"/>
              <a:gd name="connsiteX4" fmla="*/ 6750085 w 10472900"/>
              <a:gd name="connsiteY4" fmla="*/ 276465 h 9699296"/>
              <a:gd name="connsiteX5" fmla="*/ 8794590 w 10472900"/>
              <a:gd name="connsiteY5" fmla="*/ 2131056 h 9699296"/>
              <a:gd name="connsiteX6" fmla="*/ 10138055 w 10472900"/>
              <a:gd name="connsiteY6" fmla="*/ 4271690 h 9699296"/>
              <a:gd name="connsiteX7" fmla="*/ 10435821 w 10472900"/>
              <a:gd name="connsiteY7" fmla="*/ 6496730 h 9699296"/>
              <a:gd name="connsiteX8" fmla="*/ 9497975 w 10472900"/>
              <a:gd name="connsiteY8" fmla="*/ 8067622 h 9699296"/>
              <a:gd name="connsiteX9" fmla="*/ 6363224 w 10472900"/>
              <a:gd name="connsiteY9" fmla="*/ 9324336 h 9699296"/>
              <a:gd name="connsiteX10" fmla="*/ 1948313 w 10472900"/>
              <a:gd name="connsiteY10" fmla="*/ 9668994 h 9699296"/>
              <a:gd name="connsiteX11" fmla="*/ 384455 w 10472900"/>
              <a:gd name="connsiteY11" fmla="*/ 8691290 h 9699296"/>
              <a:gd name="connsiteX12" fmla="*/ 25728 w 10472900"/>
              <a:gd name="connsiteY12" fmla="*/ 6714779 h 9699296"/>
              <a:gd name="connsiteX13" fmla="*/ 888547 w 10472900"/>
              <a:gd name="connsiteY13" fmla="*/ 4459259 h 9699296"/>
              <a:gd name="connsiteX0" fmla="*/ 888547 w 10470807"/>
              <a:gd name="connsiteY0" fmla="*/ 4459259 h 9698829"/>
              <a:gd name="connsiteX1" fmla="*/ 2182775 w 10470807"/>
              <a:gd name="connsiteY1" fmla="*/ 2398342 h 9698829"/>
              <a:gd name="connsiteX2" fmla="*/ 3265987 w 10470807"/>
              <a:gd name="connsiteY2" fmla="*/ 998607 h 9698829"/>
              <a:gd name="connsiteX3" fmla="*/ 4670411 w 10470807"/>
              <a:gd name="connsiteY3" fmla="*/ 81862 h 9698829"/>
              <a:gd name="connsiteX4" fmla="*/ 6750085 w 10470807"/>
              <a:gd name="connsiteY4" fmla="*/ 276465 h 9698829"/>
              <a:gd name="connsiteX5" fmla="*/ 8794590 w 10470807"/>
              <a:gd name="connsiteY5" fmla="*/ 2131056 h 9698829"/>
              <a:gd name="connsiteX6" fmla="*/ 10138055 w 10470807"/>
              <a:gd name="connsiteY6" fmla="*/ 4271690 h 9698829"/>
              <a:gd name="connsiteX7" fmla="*/ 10435821 w 10470807"/>
              <a:gd name="connsiteY7" fmla="*/ 6496730 h 9698829"/>
              <a:gd name="connsiteX8" fmla="*/ 9528455 w 10470807"/>
              <a:gd name="connsiteY8" fmla="*/ 8098102 h 9698829"/>
              <a:gd name="connsiteX9" fmla="*/ 6363224 w 10470807"/>
              <a:gd name="connsiteY9" fmla="*/ 9324336 h 9698829"/>
              <a:gd name="connsiteX10" fmla="*/ 1948313 w 10470807"/>
              <a:gd name="connsiteY10" fmla="*/ 9668994 h 9698829"/>
              <a:gd name="connsiteX11" fmla="*/ 384455 w 10470807"/>
              <a:gd name="connsiteY11" fmla="*/ 8691290 h 9698829"/>
              <a:gd name="connsiteX12" fmla="*/ 25728 w 10470807"/>
              <a:gd name="connsiteY12" fmla="*/ 6714779 h 9698829"/>
              <a:gd name="connsiteX13" fmla="*/ 888547 w 10470807"/>
              <a:gd name="connsiteY13" fmla="*/ 4459259 h 9698829"/>
              <a:gd name="connsiteX0" fmla="*/ 888547 w 10498024"/>
              <a:gd name="connsiteY0" fmla="*/ 4459259 h 9698829"/>
              <a:gd name="connsiteX1" fmla="*/ 2182775 w 10498024"/>
              <a:gd name="connsiteY1" fmla="*/ 2398342 h 9698829"/>
              <a:gd name="connsiteX2" fmla="*/ 3265987 w 10498024"/>
              <a:gd name="connsiteY2" fmla="*/ 998607 h 9698829"/>
              <a:gd name="connsiteX3" fmla="*/ 4670411 w 10498024"/>
              <a:gd name="connsiteY3" fmla="*/ 81862 h 9698829"/>
              <a:gd name="connsiteX4" fmla="*/ 6750085 w 10498024"/>
              <a:gd name="connsiteY4" fmla="*/ 276465 h 9698829"/>
              <a:gd name="connsiteX5" fmla="*/ 8794590 w 10498024"/>
              <a:gd name="connsiteY5" fmla="*/ 2131056 h 9698829"/>
              <a:gd name="connsiteX6" fmla="*/ 10138055 w 10498024"/>
              <a:gd name="connsiteY6" fmla="*/ 4271690 h 9698829"/>
              <a:gd name="connsiteX7" fmla="*/ 10466301 w 10498024"/>
              <a:gd name="connsiteY7" fmla="*/ 6496730 h 9698829"/>
              <a:gd name="connsiteX8" fmla="*/ 9528455 w 10498024"/>
              <a:gd name="connsiteY8" fmla="*/ 8098102 h 9698829"/>
              <a:gd name="connsiteX9" fmla="*/ 6363224 w 10498024"/>
              <a:gd name="connsiteY9" fmla="*/ 9324336 h 9698829"/>
              <a:gd name="connsiteX10" fmla="*/ 1948313 w 10498024"/>
              <a:gd name="connsiteY10" fmla="*/ 9668994 h 9698829"/>
              <a:gd name="connsiteX11" fmla="*/ 384455 w 10498024"/>
              <a:gd name="connsiteY11" fmla="*/ 8691290 h 9698829"/>
              <a:gd name="connsiteX12" fmla="*/ 25728 w 10498024"/>
              <a:gd name="connsiteY12" fmla="*/ 6714779 h 9698829"/>
              <a:gd name="connsiteX13" fmla="*/ 888547 w 10498024"/>
              <a:gd name="connsiteY13" fmla="*/ 4459259 h 9698829"/>
              <a:gd name="connsiteX0" fmla="*/ 888547 w 10498024"/>
              <a:gd name="connsiteY0" fmla="*/ 4459259 h 9698829"/>
              <a:gd name="connsiteX1" fmla="*/ 2182775 w 10498024"/>
              <a:gd name="connsiteY1" fmla="*/ 2398342 h 9698829"/>
              <a:gd name="connsiteX2" fmla="*/ 3265987 w 10498024"/>
              <a:gd name="connsiteY2" fmla="*/ 998607 h 9698829"/>
              <a:gd name="connsiteX3" fmla="*/ 4670411 w 10498024"/>
              <a:gd name="connsiteY3" fmla="*/ 81862 h 9698829"/>
              <a:gd name="connsiteX4" fmla="*/ 6750085 w 10498024"/>
              <a:gd name="connsiteY4" fmla="*/ 276465 h 9698829"/>
              <a:gd name="connsiteX5" fmla="*/ 8794590 w 10498024"/>
              <a:gd name="connsiteY5" fmla="*/ 2131056 h 9698829"/>
              <a:gd name="connsiteX6" fmla="*/ 10138055 w 10498024"/>
              <a:gd name="connsiteY6" fmla="*/ 4271690 h 9698829"/>
              <a:gd name="connsiteX7" fmla="*/ 10466301 w 10498024"/>
              <a:gd name="connsiteY7" fmla="*/ 6496730 h 9698829"/>
              <a:gd name="connsiteX8" fmla="*/ 9528455 w 10498024"/>
              <a:gd name="connsiteY8" fmla="*/ 8098102 h 9698829"/>
              <a:gd name="connsiteX9" fmla="*/ 6363224 w 10498024"/>
              <a:gd name="connsiteY9" fmla="*/ 9324336 h 9698829"/>
              <a:gd name="connsiteX10" fmla="*/ 1948313 w 10498024"/>
              <a:gd name="connsiteY10" fmla="*/ 9668994 h 9698829"/>
              <a:gd name="connsiteX11" fmla="*/ 384455 w 10498024"/>
              <a:gd name="connsiteY11" fmla="*/ 8691290 h 9698829"/>
              <a:gd name="connsiteX12" fmla="*/ 25728 w 10498024"/>
              <a:gd name="connsiteY12" fmla="*/ 6714779 h 9698829"/>
              <a:gd name="connsiteX13" fmla="*/ 888547 w 10498024"/>
              <a:gd name="connsiteY13" fmla="*/ 4459259 h 9698829"/>
              <a:gd name="connsiteX0" fmla="*/ 888547 w 10498024"/>
              <a:gd name="connsiteY0" fmla="*/ 4457790 h 9697360"/>
              <a:gd name="connsiteX1" fmla="*/ 2182775 w 10498024"/>
              <a:gd name="connsiteY1" fmla="*/ 2396873 h 9697360"/>
              <a:gd name="connsiteX2" fmla="*/ 3265987 w 10498024"/>
              <a:gd name="connsiteY2" fmla="*/ 997138 h 9697360"/>
              <a:gd name="connsiteX3" fmla="*/ 4670411 w 10498024"/>
              <a:gd name="connsiteY3" fmla="*/ 80393 h 9697360"/>
              <a:gd name="connsiteX4" fmla="*/ 6750085 w 10498024"/>
              <a:gd name="connsiteY4" fmla="*/ 274996 h 9697360"/>
              <a:gd name="connsiteX5" fmla="*/ 8794590 w 10498024"/>
              <a:gd name="connsiteY5" fmla="*/ 2099107 h 9697360"/>
              <a:gd name="connsiteX6" fmla="*/ 10138055 w 10498024"/>
              <a:gd name="connsiteY6" fmla="*/ 4270221 h 9697360"/>
              <a:gd name="connsiteX7" fmla="*/ 10466301 w 10498024"/>
              <a:gd name="connsiteY7" fmla="*/ 6495261 h 9697360"/>
              <a:gd name="connsiteX8" fmla="*/ 9528455 w 10498024"/>
              <a:gd name="connsiteY8" fmla="*/ 8096633 h 9697360"/>
              <a:gd name="connsiteX9" fmla="*/ 6363224 w 10498024"/>
              <a:gd name="connsiteY9" fmla="*/ 9322867 h 9697360"/>
              <a:gd name="connsiteX10" fmla="*/ 1948313 w 10498024"/>
              <a:gd name="connsiteY10" fmla="*/ 9667525 h 9697360"/>
              <a:gd name="connsiteX11" fmla="*/ 384455 w 10498024"/>
              <a:gd name="connsiteY11" fmla="*/ 8689821 h 9697360"/>
              <a:gd name="connsiteX12" fmla="*/ 25728 w 10498024"/>
              <a:gd name="connsiteY12" fmla="*/ 6713310 h 9697360"/>
              <a:gd name="connsiteX13" fmla="*/ 888547 w 10498024"/>
              <a:gd name="connsiteY13" fmla="*/ 4457790 h 9697360"/>
              <a:gd name="connsiteX0" fmla="*/ 888547 w 10498024"/>
              <a:gd name="connsiteY0" fmla="*/ 4457790 h 9566882"/>
              <a:gd name="connsiteX1" fmla="*/ 2182775 w 10498024"/>
              <a:gd name="connsiteY1" fmla="*/ 2396873 h 9566882"/>
              <a:gd name="connsiteX2" fmla="*/ 3265987 w 10498024"/>
              <a:gd name="connsiteY2" fmla="*/ 997138 h 9566882"/>
              <a:gd name="connsiteX3" fmla="*/ 4670411 w 10498024"/>
              <a:gd name="connsiteY3" fmla="*/ 80393 h 9566882"/>
              <a:gd name="connsiteX4" fmla="*/ 6750085 w 10498024"/>
              <a:gd name="connsiteY4" fmla="*/ 274996 h 9566882"/>
              <a:gd name="connsiteX5" fmla="*/ 8794590 w 10498024"/>
              <a:gd name="connsiteY5" fmla="*/ 2099107 h 9566882"/>
              <a:gd name="connsiteX6" fmla="*/ 10138055 w 10498024"/>
              <a:gd name="connsiteY6" fmla="*/ 4270221 h 9566882"/>
              <a:gd name="connsiteX7" fmla="*/ 10466301 w 10498024"/>
              <a:gd name="connsiteY7" fmla="*/ 6495261 h 9566882"/>
              <a:gd name="connsiteX8" fmla="*/ 9528455 w 10498024"/>
              <a:gd name="connsiteY8" fmla="*/ 8096633 h 9566882"/>
              <a:gd name="connsiteX9" fmla="*/ 6363224 w 10498024"/>
              <a:gd name="connsiteY9" fmla="*/ 9322867 h 9566882"/>
              <a:gd name="connsiteX10" fmla="*/ 1995825 w 10498024"/>
              <a:gd name="connsiteY10" fmla="*/ 9517592 h 9566882"/>
              <a:gd name="connsiteX11" fmla="*/ 384455 w 10498024"/>
              <a:gd name="connsiteY11" fmla="*/ 8689821 h 9566882"/>
              <a:gd name="connsiteX12" fmla="*/ 25728 w 10498024"/>
              <a:gd name="connsiteY12" fmla="*/ 6713310 h 9566882"/>
              <a:gd name="connsiteX13" fmla="*/ 888547 w 10498024"/>
              <a:gd name="connsiteY13" fmla="*/ 4457790 h 9566882"/>
              <a:gd name="connsiteX0" fmla="*/ 915003 w 10524480"/>
              <a:gd name="connsiteY0" fmla="*/ 4457790 h 9584889"/>
              <a:gd name="connsiteX1" fmla="*/ 2209231 w 10524480"/>
              <a:gd name="connsiteY1" fmla="*/ 2396873 h 9584889"/>
              <a:gd name="connsiteX2" fmla="*/ 3292443 w 10524480"/>
              <a:gd name="connsiteY2" fmla="*/ 997138 h 9584889"/>
              <a:gd name="connsiteX3" fmla="*/ 4696867 w 10524480"/>
              <a:gd name="connsiteY3" fmla="*/ 80393 h 9584889"/>
              <a:gd name="connsiteX4" fmla="*/ 6776541 w 10524480"/>
              <a:gd name="connsiteY4" fmla="*/ 274996 h 9584889"/>
              <a:gd name="connsiteX5" fmla="*/ 8821046 w 10524480"/>
              <a:gd name="connsiteY5" fmla="*/ 2099107 h 9584889"/>
              <a:gd name="connsiteX6" fmla="*/ 10164511 w 10524480"/>
              <a:gd name="connsiteY6" fmla="*/ 4270221 h 9584889"/>
              <a:gd name="connsiteX7" fmla="*/ 10492757 w 10524480"/>
              <a:gd name="connsiteY7" fmla="*/ 6495261 h 9584889"/>
              <a:gd name="connsiteX8" fmla="*/ 9554911 w 10524480"/>
              <a:gd name="connsiteY8" fmla="*/ 8096633 h 9584889"/>
              <a:gd name="connsiteX9" fmla="*/ 6389680 w 10524480"/>
              <a:gd name="connsiteY9" fmla="*/ 9322867 h 9584889"/>
              <a:gd name="connsiteX10" fmla="*/ 2022281 w 10524480"/>
              <a:gd name="connsiteY10" fmla="*/ 9517592 h 9584889"/>
              <a:gd name="connsiteX11" fmla="*/ 301169 w 10524480"/>
              <a:gd name="connsiteY11" fmla="*/ 8446058 h 9584889"/>
              <a:gd name="connsiteX12" fmla="*/ 52184 w 10524480"/>
              <a:gd name="connsiteY12" fmla="*/ 6713310 h 9584889"/>
              <a:gd name="connsiteX13" fmla="*/ 915003 w 10524480"/>
              <a:gd name="connsiteY13" fmla="*/ 4457790 h 9584889"/>
              <a:gd name="connsiteX0" fmla="*/ 903255 w 10512732"/>
              <a:gd name="connsiteY0" fmla="*/ 4457790 h 9584889"/>
              <a:gd name="connsiteX1" fmla="*/ 2197483 w 10512732"/>
              <a:gd name="connsiteY1" fmla="*/ 2396873 h 9584889"/>
              <a:gd name="connsiteX2" fmla="*/ 3280695 w 10512732"/>
              <a:gd name="connsiteY2" fmla="*/ 997138 h 9584889"/>
              <a:gd name="connsiteX3" fmla="*/ 4685119 w 10512732"/>
              <a:gd name="connsiteY3" fmla="*/ 80393 h 9584889"/>
              <a:gd name="connsiteX4" fmla="*/ 6764793 w 10512732"/>
              <a:gd name="connsiteY4" fmla="*/ 274996 h 9584889"/>
              <a:gd name="connsiteX5" fmla="*/ 8809298 w 10512732"/>
              <a:gd name="connsiteY5" fmla="*/ 2099107 h 9584889"/>
              <a:gd name="connsiteX6" fmla="*/ 10152763 w 10512732"/>
              <a:gd name="connsiteY6" fmla="*/ 4270221 h 9584889"/>
              <a:gd name="connsiteX7" fmla="*/ 10481009 w 10512732"/>
              <a:gd name="connsiteY7" fmla="*/ 6495261 h 9584889"/>
              <a:gd name="connsiteX8" fmla="*/ 9543163 w 10512732"/>
              <a:gd name="connsiteY8" fmla="*/ 8096633 h 9584889"/>
              <a:gd name="connsiteX9" fmla="*/ 6377932 w 10512732"/>
              <a:gd name="connsiteY9" fmla="*/ 9322867 h 9584889"/>
              <a:gd name="connsiteX10" fmla="*/ 2010533 w 10512732"/>
              <a:gd name="connsiteY10" fmla="*/ 9517592 h 9584889"/>
              <a:gd name="connsiteX11" fmla="*/ 289421 w 10512732"/>
              <a:gd name="connsiteY11" fmla="*/ 8446058 h 9584889"/>
              <a:gd name="connsiteX12" fmla="*/ 56273 w 10512732"/>
              <a:gd name="connsiteY12" fmla="*/ 6663333 h 9584889"/>
              <a:gd name="connsiteX13" fmla="*/ 903255 w 10512732"/>
              <a:gd name="connsiteY13" fmla="*/ 4457790 h 9584889"/>
              <a:gd name="connsiteX0" fmla="*/ 903255 w 10692623"/>
              <a:gd name="connsiteY0" fmla="*/ 4457790 h 9559196"/>
              <a:gd name="connsiteX1" fmla="*/ 2197483 w 10692623"/>
              <a:gd name="connsiteY1" fmla="*/ 2396873 h 9559196"/>
              <a:gd name="connsiteX2" fmla="*/ 3280695 w 10692623"/>
              <a:gd name="connsiteY2" fmla="*/ 997138 h 9559196"/>
              <a:gd name="connsiteX3" fmla="*/ 4685119 w 10692623"/>
              <a:gd name="connsiteY3" fmla="*/ 80393 h 9559196"/>
              <a:gd name="connsiteX4" fmla="*/ 6764793 w 10692623"/>
              <a:gd name="connsiteY4" fmla="*/ 274996 h 9559196"/>
              <a:gd name="connsiteX5" fmla="*/ 8809298 w 10692623"/>
              <a:gd name="connsiteY5" fmla="*/ 2099107 h 9559196"/>
              <a:gd name="connsiteX6" fmla="*/ 10152763 w 10692623"/>
              <a:gd name="connsiteY6" fmla="*/ 4270221 h 9559196"/>
              <a:gd name="connsiteX7" fmla="*/ 10481009 w 10692623"/>
              <a:gd name="connsiteY7" fmla="*/ 6495261 h 9559196"/>
              <a:gd name="connsiteX8" fmla="*/ 7026807 w 10692623"/>
              <a:gd name="connsiteY8" fmla="*/ 9159042 h 9559196"/>
              <a:gd name="connsiteX9" fmla="*/ 6377932 w 10692623"/>
              <a:gd name="connsiteY9" fmla="*/ 9322867 h 9559196"/>
              <a:gd name="connsiteX10" fmla="*/ 2010533 w 10692623"/>
              <a:gd name="connsiteY10" fmla="*/ 9517592 h 9559196"/>
              <a:gd name="connsiteX11" fmla="*/ 289421 w 10692623"/>
              <a:gd name="connsiteY11" fmla="*/ 8446058 h 9559196"/>
              <a:gd name="connsiteX12" fmla="*/ 56273 w 10692623"/>
              <a:gd name="connsiteY12" fmla="*/ 6663333 h 9559196"/>
              <a:gd name="connsiteX13" fmla="*/ 903255 w 10692623"/>
              <a:gd name="connsiteY13" fmla="*/ 4457790 h 9559196"/>
              <a:gd name="connsiteX0" fmla="*/ 358384 w 10655079"/>
              <a:gd name="connsiteY0" fmla="*/ 5644901 h 9559196"/>
              <a:gd name="connsiteX1" fmla="*/ 2159939 w 10655079"/>
              <a:gd name="connsiteY1" fmla="*/ 2396873 h 9559196"/>
              <a:gd name="connsiteX2" fmla="*/ 3243151 w 10655079"/>
              <a:gd name="connsiteY2" fmla="*/ 997138 h 9559196"/>
              <a:gd name="connsiteX3" fmla="*/ 4647575 w 10655079"/>
              <a:gd name="connsiteY3" fmla="*/ 80393 h 9559196"/>
              <a:gd name="connsiteX4" fmla="*/ 6727249 w 10655079"/>
              <a:gd name="connsiteY4" fmla="*/ 274996 h 9559196"/>
              <a:gd name="connsiteX5" fmla="*/ 8771754 w 10655079"/>
              <a:gd name="connsiteY5" fmla="*/ 2099107 h 9559196"/>
              <a:gd name="connsiteX6" fmla="*/ 10115219 w 10655079"/>
              <a:gd name="connsiteY6" fmla="*/ 4270221 h 9559196"/>
              <a:gd name="connsiteX7" fmla="*/ 10443465 w 10655079"/>
              <a:gd name="connsiteY7" fmla="*/ 6495261 h 9559196"/>
              <a:gd name="connsiteX8" fmla="*/ 6989263 w 10655079"/>
              <a:gd name="connsiteY8" fmla="*/ 9159042 h 9559196"/>
              <a:gd name="connsiteX9" fmla="*/ 6340388 w 10655079"/>
              <a:gd name="connsiteY9" fmla="*/ 9322867 h 9559196"/>
              <a:gd name="connsiteX10" fmla="*/ 1972989 w 10655079"/>
              <a:gd name="connsiteY10" fmla="*/ 9517592 h 9559196"/>
              <a:gd name="connsiteX11" fmla="*/ 251877 w 10655079"/>
              <a:gd name="connsiteY11" fmla="*/ 8446058 h 9559196"/>
              <a:gd name="connsiteX12" fmla="*/ 18729 w 10655079"/>
              <a:gd name="connsiteY12" fmla="*/ 6663333 h 9559196"/>
              <a:gd name="connsiteX13" fmla="*/ 358384 w 10655079"/>
              <a:gd name="connsiteY13" fmla="*/ 5644901 h 9559196"/>
              <a:gd name="connsiteX0" fmla="*/ 415803 w 10659033"/>
              <a:gd name="connsiteY0" fmla="*/ 5383455 h 9559196"/>
              <a:gd name="connsiteX1" fmla="*/ 2163893 w 10659033"/>
              <a:gd name="connsiteY1" fmla="*/ 2396873 h 9559196"/>
              <a:gd name="connsiteX2" fmla="*/ 3247105 w 10659033"/>
              <a:gd name="connsiteY2" fmla="*/ 997138 h 9559196"/>
              <a:gd name="connsiteX3" fmla="*/ 4651529 w 10659033"/>
              <a:gd name="connsiteY3" fmla="*/ 80393 h 9559196"/>
              <a:gd name="connsiteX4" fmla="*/ 6731203 w 10659033"/>
              <a:gd name="connsiteY4" fmla="*/ 274996 h 9559196"/>
              <a:gd name="connsiteX5" fmla="*/ 8775708 w 10659033"/>
              <a:gd name="connsiteY5" fmla="*/ 2099107 h 9559196"/>
              <a:gd name="connsiteX6" fmla="*/ 10119173 w 10659033"/>
              <a:gd name="connsiteY6" fmla="*/ 4270221 h 9559196"/>
              <a:gd name="connsiteX7" fmla="*/ 10447419 w 10659033"/>
              <a:gd name="connsiteY7" fmla="*/ 6495261 h 9559196"/>
              <a:gd name="connsiteX8" fmla="*/ 6993217 w 10659033"/>
              <a:gd name="connsiteY8" fmla="*/ 9159042 h 9559196"/>
              <a:gd name="connsiteX9" fmla="*/ 6344342 w 10659033"/>
              <a:gd name="connsiteY9" fmla="*/ 9322867 h 9559196"/>
              <a:gd name="connsiteX10" fmla="*/ 1976943 w 10659033"/>
              <a:gd name="connsiteY10" fmla="*/ 9517592 h 9559196"/>
              <a:gd name="connsiteX11" fmla="*/ 255831 w 10659033"/>
              <a:gd name="connsiteY11" fmla="*/ 8446058 h 9559196"/>
              <a:gd name="connsiteX12" fmla="*/ 22683 w 10659033"/>
              <a:gd name="connsiteY12" fmla="*/ 6663333 h 9559196"/>
              <a:gd name="connsiteX13" fmla="*/ 415803 w 10659033"/>
              <a:gd name="connsiteY13" fmla="*/ 5383455 h 9559196"/>
              <a:gd name="connsiteX0" fmla="*/ 590068 w 10833298"/>
              <a:gd name="connsiteY0" fmla="*/ 5383455 h 9559196"/>
              <a:gd name="connsiteX1" fmla="*/ 6536490 w 10833298"/>
              <a:gd name="connsiteY1" fmla="*/ 4388627 h 9559196"/>
              <a:gd name="connsiteX2" fmla="*/ 3421370 w 10833298"/>
              <a:gd name="connsiteY2" fmla="*/ 997138 h 9559196"/>
              <a:gd name="connsiteX3" fmla="*/ 4825794 w 10833298"/>
              <a:gd name="connsiteY3" fmla="*/ 80393 h 9559196"/>
              <a:gd name="connsiteX4" fmla="*/ 6905468 w 10833298"/>
              <a:gd name="connsiteY4" fmla="*/ 274996 h 9559196"/>
              <a:gd name="connsiteX5" fmla="*/ 8949973 w 10833298"/>
              <a:gd name="connsiteY5" fmla="*/ 2099107 h 9559196"/>
              <a:gd name="connsiteX6" fmla="*/ 10293438 w 10833298"/>
              <a:gd name="connsiteY6" fmla="*/ 4270221 h 9559196"/>
              <a:gd name="connsiteX7" fmla="*/ 10621684 w 10833298"/>
              <a:gd name="connsiteY7" fmla="*/ 6495261 h 9559196"/>
              <a:gd name="connsiteX8" fmla="*/ 7167482 w 10833298"/>
              <a:gd name="connsiteY8" fmla="*/ 9159042 h 9559196"/>
              <a:gd name="connsiteX9" fmla="*/ 6518607 w 10833298"/>
              <a:gd name="connsiteY9" fmla="*/ 9322867 h 9559196"/>
              <a:gd name="connsiteX10" fmla="*/ 2151208 w 10833298"/>
              <a:gd name="connsiteY10" fmla="*/ 9517592 h 9559196"/>
              <a:gd name="connsiteX11" fmla="*/ 430096 w 10833298"/>
              <a:gd name="connsiteY11" fmla="*/ 8446058 h 9559196"/>
              <a:gd name="connsiteX12" fmla="*/ 196948 w 10833298"/>
              <a:gd name="connsiteY12" fmla="*/ 6663333 h 9559196"/>
              <a:gd name="connsiteX13" fmla="*/ 590068 w 10833298"/>
              <a:gd name="connsiteY13" fmla="*/ 5383455 h 9559196"/>
              <a:gd name="connsiteX0" fmla="*/ 590069 w 10374211"/>
              <a:gd name="connsiteY0" fmla="*/ 5383455 h 9559196"/>
              <a:gd name="connsiteX1" fmla="*/ 6536491 w 10374211"/>
              <a:gd name="connsiteY1" fmla="*/ 4388627 h 9559196"/>
              <a:gd name="connsiteX2" fmla="*/ 3421371 w 10374211"/>
              <a:gd name="connsiteY2" fmla="*/ 997138 h 9559196"/>
              <a:gd name="connsiteX3" fmla="*/ 4825795 w 10374211"/>
              <a:gd name="connsiteY3" fmla="*/ 80393 h 9559196"/>
              <a:gd name="connsiteX4" fmla="*/ 6905469 w 10374211"/>
              <a:gd name="connsiteY4" fmla="*/ 274996 h 9559196"/>
              <a:gd name="connsiteX5" fmla="*/ 8949974 w 10374211"/>
              <a:gd name="connsiteY5" fmla="*/ 2099107 h 9559196"/>
              <a:gd name="connsiteX6" fmla="*/ 10293439 w 10374211"/>
              <a:gd name="connsiteY6" fmla="*/ 4270221 h 9559196"/>
              <a:gd name="connsiteX7" fmla="*/ 6557912 w 10374211"/>
              <a:gd name="connsiteY7" fmla="*/ 4355716 h 9559196"/>
              <a:gd name="connsiteX8" fmla="*/ 7167483 w 10374211"/>
              <a:gd name="connsiteY8" fmla="*/ 9159042 h 9559196"/>
              <a:gd name="connsiteX9" fmla="*/ 6518608 w 10374211"/>
              <a:gd name="connsiteY9" fmla="*/ 9322867 h 9559196"/>
              <a:gd name="connsiteX10" fmla="*/ 2151209 w 10374211"/>
              <a:gd name="connsiteY10" fmla="*/ 9517592 h 9559196"/>
              <a:gd name="connsiteX11" fmla="*/ 430097 w 10374211"/>
              <a:gd name="connsiteY11" fmla="*/ 8446058 h 9559196"/>
              <a:gd name="connsiteX12" fmla="*/ 196949 w 10374211"/>
              <a:gd name="connsiteY12" fmla="*/ 6663333 h 9559196"/>
              <a:gd name="connsiteX13" fmla="*/ 590069 w 10374211"/>
              <a:gd name="connsiteY13" fmla="*/ 5383455 h 9559196"/>
              <a:gd name="connsiteX0" fmla="*/ 590069 w 10374211"/>
              <a:gd name="connsiteY0" fmla="*/ 5383455 h 9559196"/>
              <a:gd name="connsiteX1" fmla="*/ 6536491 w 10374211"/>
              <a:gd name="connsiteY1" fmla="*/ 4388627 h 9559196"/>
              <a:gd name="connsiteX2" fmla="*/ 3421371 w 10374211"/>
              <a:gd name="connsiteY2" fmla="*/ 997138 h 9559196"/>
              <a:gd name="connsiteX3" fmla="*/ 4825795 w 10374211"/>
              <a:gd name="connsiteY3" fmla="*/ 80393 h 9559196"/>
              <a:gd name="connsiteX4" fmla="*/ 6905469 w 10374211"/>
              <a:gd name="connsiteY4" fmla="*/ 274996 h 9559196"/>
              <a:gd name="connsiteX5" fmla="*/ 8949975 w 10374211"/>
              <a:gd name="connsiteY5" fmla="*/ 2099108 h 9559196"/>
              <a:gd name="connsiteX6" fmla="*/ 10293439 w 10374211"/>
              <a:gd name="connsiteY6" fmla="*/ 4270221 h 9559196"/>
              <a:gd name="connsiteX7" fmla="*/ 6557912 w 10374211"/>
              <a:gd name="connsiteY7" fmla="*/ 4355716 h 9559196"/>
              <a:gd name="connsiteX8" fmla="*/ 7167483 w 10374211"/>
              <a:gd name="connsiteY8" fmla="*/ 9159042 h 9559196"/>
              <a:gd name="connsiteX9" fmla="*/ 6518608 w 10374211"/>
              <a:gd name="connsiteY9" fmla="*/ 9322867 h 9559196"/>
              <a:gd name="connsiteX10" fmla="*/ 2151209 w 10374211"/>
              <a:gd name="connsiteY10" fmla="*/ 9517592 h 9559196"/>
              <a:gd name="connsiteX11" fmla="*/ 430097 w 10374211"/>
              <a:gd name="connsiteY11" fmla="*/ 8446058 h 9559196"/>
              <a:gd name="connsiteX12" fmla="*/ 196949 w 10374211"/>
              <a:gd name="connsiteY12" fmla="*/ 6663333 h 9559196"/>
              <a:gd name="connsiteX13" fmla="*/ 590069 w 10374211"/>
              <a:gd name="connsiteY13" fmla="*/ 5383455 h 9559196"/>
              <a:gd name="connsiteX0" fmla="*/ 590069 w 10294415"/>
              <a:gd name="connsiteY0" fmla="*/ 5516611 h 9692352"/>
              <a:gd name="connsiteX1" fmla="*/ 6536491 w 10294415"/>
              <a:gd name="connsiteY1" fmla="*/ 4521783 h 9692352"/>
              <a:gd name="connsiteX2" fmla="*/ 3421371 w 10294415"/>
              <a:gd name="connsiteY2" fmla="*/ 1130294 h 9692352"/>
              <a:gd name="connsiteX3" fmla="*/ 4825795 w 10294415"/>
              <a:gd name="connsiteY3" fmla="*/ 213549 h 9692352"/>
              <a:gd name="connsiteX4" fmla="*/ 6905469 w 10294415"/>
              <a:gd name="connsiteY4" fmla="*/ 408152 h 9692352"/>
              <a:gd name="connsiteX5" fmla="*/ 10293439 w 10294415"/>
              <a:gd name="connsiteY5" fmla="*/ 4403377 h 9692352"/>
              <a:gd name="connsiteX6" fmla="*/ 6557912 w 10294415"/>
              <a:gd name="connsiteY6" fmla="*/ 4488872 h 9692352"/>
              <a:gd name="connsiteX7" fmla="*/ 7167483 w 10294415"/>
              <a:gd name="connsiteY7" fmla="*/ 9292198 h 9692352"/>
              <a:gd name="connsiteX8" fmla="*/ 6518608 w 10294415"/>
              <a:gd name="connsiteY8" fmla="*/ 9456023 h 9692352"/>
              <a:gd name="connsiteX9" fmla="*/ 2151209 w 10294415"/>
              <a:gd name="connsiteY9" fmla="*/ 9650748 h 9692352"/>
              <a:gd name="connsiteX10" fmla="*/ 430097 w 10294415"/>
              <a:gd name="connsiteY10" fmla="*/ 8579214 h 9692352"/>
              <a:gd name="connsiteX11" fmla="*/ 196949 w 10294415"/>
              <a:gd name="connsiteY11" fmla="*/ 6796489 h 9692352"/>
              <a:gd name="connsiteX12" fmla="*/ 590069 w 10294415"/>
              <a:gd name="connsiteY12" fmla="*/ 5516611 h 9692352"/>
              <a:gd name="connsiteX0" fmla="*/ 590069 w 10294415"/>
              <a:gd name="connsiteY0" fmla="*/ 5516611 h 9692352"/>
              <a:gd name="connsiteX1" fmla="*/ 6536491 w 10294415"/>
              <a:gd name="connsiteY1" fmla="*/ 4521783 h 9692352"/>
              <a:gd name="connsiteX2" fmla="*/ 3421371 w 10294415"/>
              <a:gd name="connsiteY2" fmla="*/ 1130294 h 9692352"/>
              <a:gd name="connsiteX3" fmla="*/ 4825795 w 10294415"/>
              <a:gd name="connsiteY3" fmla="*/ 213549 h 9692352"/>
              <a:gd name="connsiteX4" fmla="*/ 6905469 w 10294415"/>
              <a:gd name="connsiteY4" fmla="*/ 408152 h 9692352"/>
              <a:gd name="connsiteX5" fmla="*/ 10293439 w 10294415"/>
              <a:gd name="connsiteY5" fmla="*/ 4403377 h 9692352"/>
              <a:gd name="connsiteX6" fmla="*/ 6557912 w 10294415"/>
              <a:gd name="connsiteY6" fmla="*/ 4488872 h 9692352"/>
              <a:gd name="connsiteX7" fmla="*/ 7167483 w 10294415"/>
              <a:gd name="connsiteY7" fmla="*/ 9292198 h 9692352"/>
              <a:gd name="connsiteX8" fmla="*/ 6518608 w 10294415"/>
              <a:gd name="connsiteY8" fmla="*/ 9456023 h 9692352"/>
              <a:gd name="connsiteX9" fmla="*/ 2151209 w 10294415"/>
              <a:gd name="connsiteY9" fmla="*/ 9650748 h 9692352"/>
              <a:gd name="connsiteX10" fmla="*/ 430097 w 10294415"/>
              <a:gd name="connsiteY10" fmla="*/ 8579214 h 9692352"/>
              <a:gd name="connsiteX11" fmla="*/ 196949 w 10294415"/>
              <a:gd name="connsiteY11" fmla="*/ 6796489 h 9692352"/>
              <a:gd name="connsiteX12" fmla="*/ 590069 w 10294415"/>
              <a:gd name="connsiteY12" fmla="*/ 5516611 h 9692352"/>
              <a:gd name="connsiteX0" fmla="*/ 590069 w 7182486"/>
              <a:gd name="connsiteY0" fmla="*/ 5522466 h 9698207"/>
              <a:gd name="connsiteX1" fmla="*/ 6536491 w 7182486"/>
              <a:gd name="connsiteY1" fmla="*/ 4527638 h 9698207"/>
              <a:gd name="connsiteX2" fmla="*/ 3421371 w 7182486"/>
              <a:gd name="connsiteY2" fmla="*/ 1136149 h 9698207"/>
              <a:gd name="connsiteX3" fmla="*/ 4825795 w 7182486"/>
              <a:gd name="connsiteY3" fmla="*/ 219404 h 9698207"/>
              <a:gd name="connsiteX4" fmla="*/ 6905469 w 7182486"/>
              <a:gd name="connsiteY4" fmla="*/ 414007 h 9698207"/>
              <a:gd name="connsiteX5" fmla="*/ 6557912 w 7182486"/>
              <a:gd name="connsiteY5" fmla="*/ 4494727 h 9698207"/>
              <a:gd name="connsiteX6" fmla="*/ 7167483 w 7182486"/>
              <a:gd name="connsiteY6" fmla="*/ 9298053 h 9698207"/>
              <a:gd name="connsiteX7" fmla="*/ 6518608 w 7182486"/>
              <a:gd name="connsiteY7" fmla="*/ 9461878 h 9698207"/>
              <a:gd name="connsiteX8" fmla="*/ 2151209 w 7182486"/>
              <a:gd name="connsiteY8" fmla="*/ 9656603 h 9698207"/>
              <a:gd name="connsiteX9" fmla="*/ 430097 w 7182486"/>
              <a:gd name="connsiteY9" fmla="*/ 8585069 h 9698207"/>
              <a:gd name="connsiteX10" fmla="*/ 196949 w 7182486"/>
              <a:gd name="connsiteY10" fmla="*/ 6802344 h 9698207"/>
              <a:gd name="connsiteX11" fmla="*/ 590069 w 7182486"/>
              <a:gd name="connsiteY11" fmla="*/ 5522466 h 9698207"/>
              <a:gd name="connsiteX0" fmla="*/ 590069 w 7182486"/>
              <a:gd name="connsiteY0" fmla="*/ 5497105 h 9672846"/>
              <a:gd name="connsiteX1" fmla="*/ 6536491 w 7182486"/>
              <a:gd name="connsiteY1" fmla="*/ 4502277 h 9672846"/>
              <a:gd name="connsiteX2" fmla="*/ 3421371 w 7182486"/>
              <a:gd name="connsiteY2" fmla="*/ 1110788 h 9672846"/>
              <a:gd name="connsiteX3" fmla="*/ 4825795 w 7182486"/>
              <a:gd name="connsiteY3" fmla="*/ 194043 h 9672846"/>
              <a:gd name="connsiteX4" fmla="*/ 6557912 w 7182486"/>
              <a:gd name="connsiteY4" fmla="*/ 4469366 h 9672846"/>
              <a:gd name="connsiteX5" fmla="*/ 7167483 w 7182486"/>
              <a:gd name="connsiteY5" fmla="*/ 9272692 h 9672846"/>
              <a:gd name="connsiteX6" fmla="*/ 6518608 w 7182486"/>
              <a:gd name="connsiteY6" fmla="*/ 9436517 h 9672846"/>
              <a:gd name="connsiteX7" fmla="*/ 2151209 w 7182486"/>
              <a:gd name="connsiteY7" fmla="*/ 9631242 h 9672846"/>
              <a:gd name="connsiteX8" fmla="*/ 430097 w 7182486"/>
              <a:gd name="connsiteY8" fmla="*/ 8559708 h 9672846"/>
              <a:gd name="connsiteX9" fmla="*/ 196949 w 7182486"/>
              <a:gd name="connsiteY9" fmla="*/ 6776983 h 9672846"/>
              <a:gd name="connsiteX10" fmla="*/ 590069 w 7182486"/>
              <a:gd name="connsiteY10" fmla="*/ 5497105 h 9672846"/>
              <a:gd name="connsiteX0" fmla="*/ 590069 w 7182486"/>
              <a:gd name="connsiteY0" fmla="*/ 4386329 h 8562070"/>
              <a:gd name="connsiteX1" fmla="*/ 6536491 w 7182486"/>
              <a:gd name="connsiteY1" fmla="*/ 3391501 h 8562070"/>
              <a:gd name="connsiteX2" fmla="*/ 3421371 w 7182486"/>
              <a:gd name="connsiteY2" fmla="*/ 12 h 8562070"/>
              <a:gd name="connsiteX3" fmla="*/ 6557912 w 7182486"/>
              <a:gd name="connsiteY3" fmla="*/ 3358590 h 8562070"/>
              <a:gd name="connsiteX4" fmla="*/ 7167483 w 7182486"/>
              <a:gd name="connsiteY4" fmla="*/ 8161916 h 8562070"/>
              <a:gd name="connsiteX5" fmla="*/ 6518608 w 7182486"/>
              <a:gd name="connsiteY5" fmla="*/ 8325741 h 8562070"/>
              <a:gd name="connsiteX6" fmla="*/ 2151209 w 7182486"/>
              <a:gd name="connsiteY6" fmla="*/ 8520466 h 8562070"/>
              <a:gd name="connsiteX7" fmla="*/ 430097 w 7182486"/>
              <a:gd name="connsiteY7" fmla="*/ 7448932 h 8562070"/>
              <a:gd name="connsiteX8" fmla="*/ 196949 w 7182486"/>
              <a:gd name="connsiteY8" fmla="*/ 5666207 h 8562070"/>
              <a:gd name="connsiteX9" fmla="*/ 590069 w 7182486"/>
              <a:gd name="connsiteY9" fmla="*/ 4386329 h 8562070"/>
              <a:gd name="connsiteX0" fmla="*/ 590069 w 7182486"/>
              <a:gd name="connsiteY0" fmla="*/ 1412351 h 5588092"/>
              <a:gd name="connsiteX1" fmla="*/ 6536491 w 7182486"/>
              <a:gd name="connsiteY1" fmla="*/ 417523 h 5588092"/>
              <a:gd name="connsiteX2" fmla="*/ 6557912 w 7182486"/>
              <a:gd name="connsiteY2" fmla="*/ 384612 h 5588092"/>
              <a:gd name="connsiteX3" fmla="*/ 7167483 w 7182486"/>
              <a:gd name="connsiteY3" fmla="*/ 5187938 h 5588092"/>
              <a:gd name="connsiteX4" fmla="*/ 6518608 w 7182486"/>
              <a:gd name="connsiteY4" fmla="*/ 5351763 h 5588092"/>
              <a:gd name="connsiteX5" fmla="*/ 2151209 w 7182486"/>
              <a:gd name="connsiteY5" fmla="*/ 5546488 h 5588092"/>
              <a:gd name="connsiteX6" fmla="*/ 430097 w 7182486"/>
              <a:gd name="connsiteY6" fmla="*/ 4474954 h 5588092"/>
              <a:gd name="connsiteX7" fmla="*/ 196949 w 7182486"/>
              <a:gd name="connsiteY7" fmla="*/ 2692229 h 5588092"/>
              <a:gd name="connsiteX8" fmla="*/ 590069 w 7182486"/>
              <a:gd name="connsiteY8" fmla="*/ 1412351 h 5588092"/>
              <a:gd name="connsiteX0" fmla="*/ 590069 w 7170373"/>
              <a:gd name="connsiteY0" fmla="*/ 1434940 h 5612685"/>
              <a:gd name="connsiteX1" fmla="*/ 6536491 w 7170373"/>
              <a:gd name="connsiteY1" fmla="*/ 440112 h 5612685"/>
              <a:gd name="connsiteX2" fmla="*/ 6748147 w 7170373"/>
              <a:gd name="connsiteY2" fmla="*/ 377087 h 5612685"/>
              <a:gd name="connsiteX3" fmla="*/ 7167483 w 7170373"/>
              <a:gd name="connsiteY3" fmla="*/ 5210527 h 5612685"/>
              <a:gd name="connsiteX4" fmla="*/ 6518608 w 7170373"/>
              <a:gd name="connsiteY4" fmla="*/ 5374352 h 5612685"/>
              <a:gd name="connsiteX5" fmla="*/ 2151209 w 7170373"/>
              <a:gd name="connsiteY5" fmla="*/ 5569077 h 5612685"/>
              <a:gd name="connsiteX6" fmla="*/ 430097 w 7170373"/>
              <a:gd name="connsiteY6" fmla="*/ 4497543 h 5612685"/>
              <a:gd name="connsiteX7" fmla="*/ 196949 w 7170373"/>
              <a:gd name="connsiteY7" fmla="*/ 2714818 h 5612685"/>
              <a:gd name="connsiteX8" fmla="*/ 590069 w 7170373"/>
              <a:gd name="connsiteY8" fmla="*/ 1434940 h 5612685"/>
              <a:gd name="connsiteX0" fmla="*/ 590069 w 7266748"/>
              <a:gd name="connsiteY0" fmla="*/ 1169465 h 5345207"/>
              <a:gd name="connsiteX1" fmla="*/ 6536491 w 7266748"/>
              <a:gd name="connsiteY1" fmla="*/ 174637 h 5345207"/>
              <a:gd name="connsiteX2" fmla="*/ 7167483 w 7266748"/>
              <a:gd name="connsiteY2" fmla="*/ 4945052 h 5345207"/>
              <a:gd name="connsiteX3" fmla="*/ 6518608 w 7266748"/>
              <a:gd name="connsiteY3" fmla="*/ 5108877 h 5345207"/>
              <a:gd name="connsiteX4" fmla="*/ 2151209 w 7266748"/>
              <a:gd name="connsiteY4" fmla="*/ 5303602 h 5345207"/>
              <a:gd name="connsiteX5" fmla="*/ 430097 w 7266748"/>
              <a:gd name="connsiteY5" fmla="*/ 4232068 h 5345207"/>
              <a:gd name="connsiteX6" fmla="*/ 196949 w 7266748"/>
              <a:gd name="connsiteY6" fmla="*/ 2449343 h 5345207"/>
              <a:gd name="connsiteX7" fmla="*/ 590069 w 7266748"/>
              <a:gd name="connsiteY7" fmla="*/ 1169465 h 5345207"/>
              <a:gd name="connsiteX0" fmla="*/ 572915 w 7185272"/>
              <a:gd name="connsiteY0" fmla="*/ 948043 h 5123783"/>
              <a:gd name="connsiteX1" fmla="*/ 6270643 w 7185272"/>
              <a:gd name="connsiteY1" fmla="*/ 198131 h 5123783"/>
              <a:gd name="connsiteX2" fmla="*/ 7150329 w 7185272"/>
              <a:gd name="connsiteY2" fmla="*/ 4723630 h 5123783"/>
              <a:gd name="connsiteX3" fmla="*/ 6501454 w 7185272"/>
              <a:gd name="connsiteY3" fmla="*/ 4887455 h 5123783"/>
              <a:gd name="connsiteX4" fmla="*/ 2134055 w 7185272"/>
              <a:gd name="connsiteY4" fmla="*/ 5082180 h 5123783"/>
              <a:gd name="connsiteX5" fmla="*/ 412943 w 7185272"/>
              <a:gd name="connsiteY5" fmla="*/ 4010646 h 5123783"/>
              <a:gd name="connsiteX6" fmla="*/ 179795 w 7185272"/>
              <a:gd name="connsiteY6" fmla="*/ 2227921 h 5123783"/>
              <a:gd name="connsiteX7" fmla="*/ 572915 w 7185272"/>
              <a:gd name="connsiteY7" fmla="*/ 948043 h 5123783"/>
              <a:gd name="connsiteX0" fmla="*/ 572915 w 7185272"/>
              <a:gd name="connsiteY0" fmla="*/ 751815 h 4927557"/>
              <a:gd name="connsiteX1" fmla="*/ 6270643 w 7185272"/>
              <a:gd name="connsiteY1" fmla="*/ 1903 h 4927557"/>
              <a:gd name="connsiteX2" fmla="*/ 7150329 w 7185272"/>
              <a:gd name="connsiteY2" fmla="*/ 4527402 h 4927557"/>
              <a:gd name="connsiteX3" fmla="*/ 6501454 w 7185272"/>
              <a:gd name="connsiteY3" fmla="*/ 4691227 h 4927557"/>
              <a:gd name="connsiteX4" fmla="*/ 2134055 w 7185272"/>
              <a:gd name="connsiteY4" fmla="*/ 4885952 h 4927557"/>
              <a:gd name="connsiteX5" fmla="*/ 412943 w 7185272"/>
              <a:gd name="connsiteY5" fmla="*/ 3814418 h 4927557"/>
              <a:gd name="connsiteX6" fmla="*/ 179795 w 7185272"/>
              <a:gd name="connsiteY6" fmla="*/ 2031693 h 4927557"/>
              <a:gd name="connsiteX7" fmla="*/ 572915 w 7185272"/>
              <a:gd name="connsiteY7" fmla="*/ 751815 h 4927557"/>
              <a:gd name="connsiteX0" fmla="*/ 572915 w 7084931"/>
              <a:gd name="connsiteY0" fmla="*/ 955747 h 5196635"/>
              <a:gd name="connsiteX1" fmla="*/ 6270643 w 7084931"/>
              <a:gd name="connsiteY1" fmla="*/ 205835 h 5196635"/>
              <a:gd name="connsiteX2" fmla="*/ 7014389 w 7084931"/>
              <a:gd name="connsiteY2" fmla="*/ 4845350 h 5196635"/>
              <a:gd name="connsiteX3" fmla="*/ 6501454 w 7084931"/>
              <a:gd name="connsiteY3" fmla="*/ 4895159 h 5196635"/>
              <a:gd name="connsiteX4" fmla="*/ 2134055 w 7084931"/>
              <a:gd name="connsiteY4" fmla="*/ 5089884 h 5196635"/>
              <a:gd name="connsiteX5" fmla="*/ 412943 w 7084931"/>
              <a:gd name="connsiteY5" fmla="*/ 4018350 h 5196635"/>
              <a:gd name="connsiteX6" fmla="*/ 179795 w 7084931"/>
              <a:gd name="connsiteY6" fmla="*/ 2235625 h 5196635"/>
              <a:gd name="connsiteX7" fmla="*/ 572915 w 7084931"/>
              <a:gd name="connsiteY7" fmla="*/ 955747 h 5196635"/>
              <a:gd name="connsiteX0" fmla="*/ 572915 w 7070126"/>
              <a:gd name="connsiteY0" fmla="*/ 955747 h 5129702"/>
              <a:gd name="connsiteX1" fmla="*/ 6270643 w 7070126"/>
              <a:gd name="connsiteY1" fmla="*/ 205835 h 5129702"/>
              <a:gd name="connsiteX2" fmla="*/ 7014389 w 7070126"/>
              <a:gd name="connsiteY2" fmla="*/ 4845350 h 5129702"/>
              <a:gd name="connsiteX3" fmla="*/ 6501454 w 7070126"/>
              <a:gd name="connsiteY3" fmla="*/ 4895159 h 5129702"/>
              <a:gd name="connsiteX4" fmla="*/ 2134055 w 7070126"/>
              <a:gd name="connsiteY4" fmla="*/ 5089884 h 5129702"/>
              <a:gd name="connsiteX5" fmla="*/ 412943 w 7070126"/>
              <a:gd name="connsiteY5" fmla="*/ 4018350 h 5129702"/>
              <a:gd name="connsiteX6" fmla="*/ 179795 w 7070126"/>
              <a:gd name="connsiteY6" fmla="*/ 2235625 h 5129702"/>
              <a:gd name="connsiteX7" fmla="*/ 572915 w 7070126"/>
              <a:gd name="connsiteY7" fmla="*/ 955747 h 5129702"/>
              <a:gd name="connsiteX0" fmla="*/ 572915 w 7062486"/>
              <a:gd name="connsiteY0" fmla="*/ 796172 h 4970127"/>
              <a:gd name="connsiteX1" fmla="*/ 6270643 w 7062486"/>
              <a:gd name="connsiteY1" fmla="*/ 46260 h 4970127"/>
              <a:gd name="connsiteX2" fmla="*/ 6589046 w 7062486"/>
              <a:gd name="connsiteY2" fmla="*/ 2130919 h 4970127"/>
              <a:gd name="connsiteX3" fmla="*/ 7014389 w 7062486"/>
              <a:gd name="connsiteY3" fmla="*/ 4685775 h 4970127"/>
              <a:gd name="connsiteX4" fmla="*/ 6501454 w 7062486"/>
              <a:gd name="connsiteY4" fmla="*/ 4735584 h 4970127"/>
              <a:gd name="connsiteX5" fmla="*/ 2134055 w 7062486"/>
              <a:gd name="connsiteY5" fmla="*/ 4930309 h 4970127"/>
              <a:gd name="connsiteX6" fmla="*/ 412943 w 7062486"/>
              <a:gd name="connsiteY6" fmla="*/ 3858775 h 4970127"/>
              <a:gd name="connsiteX7" fmla="*/ 179795 w 7062486"/>
              <a:gd name="connsiteY7" fmla="*/ 2076050 h 4970127"/>
              <a:gd name="connsiteX8" fmla="*/ 572915 w 7062486"/>
              <a:gd name="connsiteY8" fmla="*/ 796172 h 4970127"/>
              <a:gd name="connsiteX0" fmla="*/ 572915 w 7062486"/>
              <a:gd name="connsiteY0" fmla="*/ 796172 h 4970127"/>
              <a:gd name="connsiteX1" fmla="*/ 6270643 w 7062486"/>
              <a:gd name="connsiteY1" fmla="*/ 46260 h 4970127"/>
              <a:gd name="connsiteX2" fmla="*/ 6589046 w 7062486"/>
              <a:gd name="connsiteY2" fmla="*/ 2130919 h 4970127"/>
              <a:gd name="connsiteX3" fmla="*/ 7014389 w 7062486"/>
              <a:gd name="connsiteY3" fmla="*/ 4685775 h 4970127"/>
              <a:gd name="connsiteX4" fmla="*/ 6501454 w 7062486"/>
              <a:gd name="connsiteY4" fmla="*/ 4735584 h 4970127"/>
              <a:gd name="connsiteX5" fmla="*/ 2134055 w 7062486"/>
              <a:gd name="connsiteY5" fmla="*/ 4930309 h 4970127"/>
              <a:gd name="connsiteX6" fmla="*/ 412943 w 7062486"/>
              <a:gd name="connsiteY6" fmla="*/ 3858775 h 4970127"/>
              <a:gd name="connsiteX7" fmla="*/ 179795 w 7062486"/>
              <a:gd name="connsiteY7" fmla="*/ 2076050 h 4970127"/>
              <a:gd name="connsiteX8" fmla="*/ 572915 w 7062486"/>
              <a:gd name="connsiteY8" fmla="*/ 796172 h 4970127"/>
              <a:gd name="connsiteX0" fmla="*/ 572915 w 7062486"/>
              <a:gd name="connsiteY0" fmla="*/ 760038 h 4933993"/>
              <a:gd name="connsiteX1" fmla="*/ 6270643 w 7062486"/>
              <a:gd name="connsiteY1" fmla="*/ 10126 h 4933993"/>
              <a:gd name="connsiteX2" fmla="*/ 6589046 w 7062486"/>
              <a:gd name="connsiteY2" fmla="*/ 2094785 h 4933993"/>
              <a:gd name="connsiteX3" fmla="*/ 7014389 w 7062486"/>
              <a:gd name="connsiteY3" fmla="*/ 4649641 h 4933993"/>
              <a:gd name="connsiteX4" fmla="*/ 6501454 w 7062486"/>
              <a:gd name="connsiteY4" fmla="*/ 4699450 h 4933993"/>
              <a:gd name="connsiteX5" fmla="*/ 2134055 w 7062486"/>
              <a:gd name="connsiteY5" fmla="*/ 4894175 h 4933993"/>
              <a:gd name="connsiteX6" fmla="*/ 412943 w 7062486"/>
              <a:gd name="connsiteY6" fmla="*/ 3822641 h 4933993"/>
              <a:gd name="connsiteX7" fmla="*/ 179795 w 7062486"/>
              <a:gd name="connsiteY7" fmla="*/ 2039916 h 4933993"/>
              <a:gd name="connsiteX8" fmla="*/ 572915 w 7062486"/>
              <a:gd name="connsiteY8" fmla="*/ 760038 h 4933993"/>
              <a:gd name="connsiteX0" fmla="*/ 415803 w 6905374"/>
              <a:gd name="connsiteY0" fmla="*/ 756803 h 4930758"/>
              <a:gd name="connsiteX1" fmla="*/ 6113531 w 6905374"/>
              <a:gd name="connsiteY1" fmla="*/ 6891 h 4930758"/>
              <a:gd name="connsiteX2" fmla="*/ 6431934 w 6905374"/>
              <a:gd name="connsiteY2" fmla="*/ 2091550 h 4930758"/>
              <a:gd name="connsiteX3" fmla="*/ 6857277 w 6905374"/>
              <a:gd name="connsiteY3" fmla="*/ 4646406 h 4930758"/>
              <a:gd name="connsiteX4" fmla="*/ 6344342 w 6905374"/>
              <a:gd name="connsiteY4" fmla="*/ 4696215 h 4930758"/>
              <a:gd name="connsiteX5" fmla="*/ 1976943 w 6905374"/>
              <a:gd name="connsiteY5" fmla="*/ 4890940 h 4930758"/>
              <a:gd name="connsiteX6" fmla="*/ 255831 w 6905374"/>
              <a:gd name="connsiteY6" fmla="*/ 3819406 h 4930758"/>
              <a:gd name="connsiteX7" fmla="*/ 22683 w 6905374"/>
              <a:gd name="connsiteY7" fmla="*/ 2036681 h 4930758"/>
              <a:gd name="connsiteX8" fmla="*/ 415803 w 6905374"/>
              <a:gd name="connsiteY8" fmla="*/ 756803 h 4930758"/>
              <a:gd name="connsiteX0" fmla="*/ 415803 w 6905374"/>
              <a:gd name="connsiteY0" fmla="*/ 756803 h 4930758"/>
              <a:gd name="connsiteX1" fmla="*/ 6113531 w 6905374"/>
              <a:gd name="connsiteY1" fmla="*/ 6891 h 4930758"/>
              <a:gd name="connsiteX2" fmla="*/ 6431934 w 6905374"/>
              <a:gd name="connsiteY2" fmla="*/ 2091550 h 4930758"/>
              <a:gd name="connsiteX3" fmla="*/ 6857277 w 6905374"/>
              <a:gd name="connsiteY3" fmla="*/ 4646406 h 4930758"/>
              <a:gd name="connsiteX4" fmla="*/ 6344342 w 6905374"/>
              <a:gd name="connsiteY4" fmla="*/ 4696215 h 4930758"/>
              <a:gd name="connsiteX5" fmla="*/ 1976943 w 6905374"/>
              <a:gd name="connsiteY5" fmla="*/ 4890940 h 4930758"/>
              <a:gd name="connsiteX6" fmla="*/ 255831 w 6905374"/>
              <a:gd name="connsiteY6" fmla="*/ 3819406 h 4930758"/>
              <a:gd name="connsiteX7" fmla="*/ 22683 w 6905374"/>
              <a:gd name="connsiteY7" fmla="*/ 2036681 h 4930758"/>
              <a:gd name="connsiteX8" fmla="*/ 415803 w 6905374"/>
              <a:gd name="connsiteY8" fmla="*/ 756803 h 4930758"/>
              <a:gd name="connsiteX0" fmla="*/ 415803 w 6905374"/>
              <a:gd name="connsiteY0" fmla="*/ 756666 h 4930621"/>
              <a:gd name="connsiteX1" fmla="*/ 6113531 w 6905374"/>
              <a:gd name="connsiteY1" fmla="*/ 6754 h 4930621"/>
              <a:gd name="connsiteX2" fmla="*/ 6431934 w 6905374"/>
              <a:gd name="connsiteY2" fmla="*/ 2091413 h 4930621"/>
              <a:gd name="connsiteX3" fmla="*/ 6857277 w 6905374"/>
              <a:gd name="connsiteY3" fmla="*/ 4646269 h 4930621"/>
              <a:gd name="connsiteX4" fmla="*/ 6344342 w 6905374"/>
              <a:gd name="connsiteY4" fmla="*/ 4696078 h 4930621"/>
              <a:gd name="connsiteX5" fmla="*/ 1976943 w 6905374"/>
              <a:gd name="connsiteY5" fmla="*/ 4890803 h 4930621"/>
              <a:gd name="connsiteX6" fmla="*/ 255831 w 6905374"/>
              <a:gd name="connsiteY6" fmla="*/ 3819269 h 4930621"/>
              <a:gd name="connsiteX7" fmla="*/ 22683 w 6905374"/>
              <a:gd name="connsiteY7" fmla="*/ 2036544 h 4930621"/>
              <a:gd name="connsiteX8" fmla="*/ 415803 w 6905374"/>
              <a:gd name="connsiteY8" fmla="*/ 756666 h 4930621"/>
              <a:gd name="connsiteX0" fmla="*/ 435641 w 6906740"/>
              <a:gd name="connsiteY0" fmla="*/ 954893 h 4946779"/>
              <a:gd name="connsiteX1" fmla="*/ 6114897 w 6906740"/>
              <a:gd name="connsiteY1" fmla="*/ 22912 h 4946779"/>
              <a:gd name="connsiteX2" fmla="*/ 6433300 w 6906740"/>
              <a:gd name="connsiteY2" fmla="*/ 2107571 h 4946779"/>
              <a:gd name="connsiteX3" fmla="*/ 6858643 w 6906740"/>
              <a:gd name="connsiteY3" fmla="*/ 4662427 h 4946779"/>
              <a:gd name="connsiteX4" fmla="*/ 6345708 w 6906740"/>
              <a:gd name="connsiteY4" fmla="*/ 4712236 h 4946779"/>
              <a:gd name="connsiteX5" fmla="*/ 1978309 w 6906740"/>
              <a:gd name="connsiteY5" fmla="*/ 4906961 h 4946779"/>
              <a:gd name="connsiteX6" fmla="*/ 257197 w 6906740"/>
              <a:gd name="connsiteY6" fmla="*/ 3835427 h 4946779"/>
              <a:gd name="connsiteX7" fmla="*/ 24049 w 6906740"/>
              <a:gd name="connsiteY7" fmla="*/ 2052702 h 4946779"/>
              <a:gd name="connsiteX8" fmla="*/ 435641 w 6906740"/>
              <a:gd name="connsiteY8" fmla="*/ 954893 h 4946779"/>
              <a:gd name="connsiteX0" fmla="*/ 435641 w 6906740"/>
              <a:gd name="connsiteY0" fmla="*/ 954893 h 4946779"/>
              <a:gd name="connsiteX1" fmla="*/ 6114897 w 6906740"/>
              <a:gd name="connsiteY1" fmla="*/ 22912 h 4946779"/>
              <a:gd name="connsiteX2" fmla="*/ 6433300 w 6906740"/>
              <a:gd name="connsiteY2" fmla="*/ 2107571 h 4946779"/>
              <a:gd name="connsiteX3" fmla="*/ 6858643 w 6906740"/>
              <a:gd name="connsiteY3" fmla="*/ 4662427 h 4946779"/>
              <a:gd name="connsiteX4" fmla="*/ 6345708 w 6906740"/>
              <a:gd name="connsiteY4" fmla="*/ 4712236 h 4946779"/>
              <a:gd name="connsiteX5" fmla="*/ 1978309 w 6906740"/>
              <a:gd name="connsiteY5" fmla="*/ 4906961 h 4946779"/>
              <a:gd name="connsiteX6" fmla="*/ 257197 w 6906740"/>
              <a:gd name="connsiteY6" fmla="*/ 3835427 h 4946779"/>
              <a:gd name="connsiteX7" fmla="*/ 24049 w 6906740"/>
              <a:gd name="connsiteY7" fmla="*/ 2052702 h 4946779"/>
              <a:gd name="connsiteX8" fmla="*/ 435641 w 6906740"/>
              <a:gd name="connsiteY8" fmla="*/ 954893 h 4946779"/>
              <a:gd name="connsiteX0" fmla="*/ 435641 w 6906740"/>
              <a:gd name="connsiteY0" fmla="*/ 931982 h 4923868"/>
              <a:gd name="connsiteX1" fmla="*/ 6114897 w 6906740"/>
              <a:gd name="connsiteY1" fmla="*/ 1 h 4923868"/>
              <a:gd name="connsiteX2" fmla="*/ 6433300 w 6906740"/>
              <a:gd name="connsiteY2" fmla="*/ 2084660 h 4923868"/>
              <a:gd name="connsiteX3" fmla="*/ 6858643 w 6906740"/>
              <a:gd name="connsiteY3" fmla="*/ 4639516 h 4923868"/>
              <a:gd name="connsiteX4" fmla="*/ 6345708 w 6906740"/>
              <a:gd name="connsiteY4" fmla="*/ 4689325 h 4923868"/>
              <a:gd name="connsiteX5" fmla="*/ 1978309 w 6906740"/>
              <a:gd name="connsiteY5" fmla="*/ 4884050 h 4923868"/>
              <a:gd name="connsiteX6" fmla="*/ 257197 w 6906740"/>
              <a:gd name="connsiteY6" fmla="*/ 3812516 h 4923868"/>
              <a:gd name="connsiteX7" fmla="*/ 24049 w 6906740"/>
              <a:gd name="connsiteY7" fmla="*/ 2029791 h 4923868"/>
              <a:gd name="connsiteX8" fmla="*/ 435641 w 6906740"/>
              <a:gd name="connsiteY8" fmla="*/ 931982 h 4923868"/>
              <a:gd name="connsiteX0" fmla="*/ 435641 w 6906740"/>
              <a:gd name="connsiteY0" fmla="*/ 931982 h 4923868"/>
              <a:gd name="connsiteX1" fmla="*/ 6114897 w 6906740"/>
              <a:gd name="connsiteY1" fmla="*/ 1 h 4923868"/>
              <a:gd name="connsiteX2" fmla="*/ 6433300 w 6906740"/>
              <a:gd name="connsiteY2" fmla="*/ 2084660 h 4923868"/>
              <a:gd name="connsiteX3" fmla="*/ 6858643 w 6906740"/>
              <a:gd name="connsiteY3" fmla="*/ 4639516 h 4923868"/>
              <a:gd name="connsiteX4" fmla="*/ 6345708 w 6906740"/>
              <a:gd name="connsiteY4" fmla="*/ 4689325 h 4923868"/>
              <a:gd name="connsiteX5" fmla="*/ 1978309 w 6906740"/>
              <a:gd name="connsiteY5" fmla="*/ 4884050 h 4923868"/>
              <a:gd name="connsiteX6" fmla="*/ 257197 w 6906740"/>
              <a:gd name="connsiteY6" fmla="*/ 3812516 h 4923868"/>
              <a:gd name="connsiteX7" fmla="*/ 24049 w 6906740"/>
              <a:gd name="connsiteY7" fmla="*/ 2029791 h 4923868"/>
              <a:gd name="connsiteX8" fmla="*/ 435641 w 6906740"/>
              <a:gd name="connsiteY8" fmla="*/ 931982 h 4923868"/>
              <a:gd name="connsiteX0" fmla="*/ 435641 w 6929186"/>
              <a:gd name="connsiteY0" fmla="*/ 931982 h 4990802"/>
              <a:gd name="connsiteX1" fmla="*/ 6114897 w 6929186"/>
              <a:gd name="connsiteY1" fmla="*/ 1 h 4990802"/>
              <a:gd name="connsiteX2" fmla="*/ 6858643 w 6929186"/>
              <a:gd name="connsiteY2" fmla="*/ 4639516 h 4990802"/>
              <a:gd name="connsiteX3" fmla="*/ 6345708 w 6929186"/>
              <a:gd name="connsiteY3" fmla="*/ 4689325 h 4990802"/>
              <a:gd name="connsiteX4" fmla="*/ 1978309 w 6929186"/>
              <a:gd name="connsiteY4" fmla="*/ 4884050 h 4990802"/>
              <a:gd name="connsiteX5" fmla="*/ 257197 w 6929186"/>
              <a:gd name="connsiteY5" fmla="*/ 3812516 h 4990802"/>
              <a:gd name="connsiteX6" fmla="*/ 24049 w 6929186"/>
              <a:gd name="connsiteY6" fmla="*/ 2029791 h 4990802"/>
              <a:gd name="connsiteX7" fmla="*/ 435641 w 6929186"/>
              <a:gd name="connsiteY7" fmla="*/ 931982 h 4990802"/>
              <a:gd name="connsiteX0" fmla="*/ 435641 w 6929185"/>
              <a:gd name="connsiteY0" fmla="*/ 931982 h 4990802"/>
              <a:gd name="connsiteX1" fmla="*/ 6114897 w 6929185"/>
              <a:gd name="connsiteY1" fmla="*/ 1 h 4990802"/>
              <a:gd name="connsiteX2" fmla="*/ 6858643 w 6929185"/>
              <a:gd name="connsiteY2" fmla="*/ 4639516 h 4990802"/>
              <a:gd name="connsiteX3" fmla="*/ 6345708 w 6929185"/>
              <a:gd name="connsiteY3" fmla="*/ 4689325 h 4990802"/>
              <a:gd name="connsiteX4" fmla="*/ 1978309 w 6929185"/>
              <a:gd name="connsiteY4" fmla="*/ 4884050 h 4990802"/>
              <a:gd name="connsiteX5" fmla="*/ 257197 w 6929185"/>
              <a:gd name="connsiteY5" fmla="*/ 3812516 h 4990802"/>
              <a:gd name="connsiteX6" fmla="*/ 24049 w 6929185"/>
              <a:gd name="connsiteY6" fmla="*/ 2029791 h 4990802"/>
              <a:gd name="connsiteX7" fmla="*/ 435641 w 6929185"/>
              <a:gd name="connsiteY7" fmla="*/ 931982 h 4990802"/>
              <a:gd name="connsiteX0" fmla="*/ 435641 w 6929185"/>
              <a:gd name="connsiteY0" fmla="*/ 931982 h 4990802"/>
              <a:gd name="connsiteX1" fmla="*/ 6114897 w 6929185"/>
              <a:gd name="connsiteY1" fmla="*/ 1 h 4990802"/>
              <a:gd name="connsiteX2" fmla="*/ 6858643 w 6929185"/>
              <a:gd name="connsiteY2" fmla="*/ 4639516 h 4990802"/>
              <a:gd name="connsiteX3" fmla="*/ 6345708 w 6929185"/>
              <a:gd name="connsiteY3" fmla="*/ 4689325 h 4990802"/>
              <a:gd name="connsiteX4" fmla="*/ 1978309 w 6929185"/>
              <a:gd name="connsiteY4" fmla="*/ 4884050 h 4990802"/>
              <a:gd name="connsiteX5" fmla="*/ 257197 w 6929185"/>
              <a:gd name="connsiteY5" fmla="*/ 3812516 h 4990802"/>
              <a:gd name="connsiteX6" fmla="*/ 24049 w 6929185"/>
              <a:gd name="connsiteY6" fmla="*/ 2029791 h 4990802"/>
              <a:gd name="connsiteX7" fmla="*/ 435641 w 6929185"/>
              <a:gd name="connsiteY7" fmla="*/ 931982 h 4990802"/>
              <a:gd name="connsiteX0" fmla="*/ 435641 w 6914164"/>
              <a:gd name="connsiteY0" fmla="*/ 931982 h 4923868"/>
              <a:gd name="connsiteX1" fmla="*/ 6114897 w 6914164"/>
              <a:gd name="connsiteY1" fmla="*/ 1 h 4923868"/>
              <a:gd name="connsiteX2" fmla="*/ 6858643 w 6914164"/>
              <a:gd name="connsiteY2" fmla="*/ 4639516 h 4923868"/>
              <a:gd name="connsiteX3" fmla="*/ 6345708 w 6914164"/>
              <a:gd name="connsiteY3" fmla="*/ 4689325 h 4923868"/>
              <a:gd name="connsiteX4" fmla="*/ 1978309 w 6914164"/>
              <a:gd name="connsiteY4" fmla="*/ 4884050 h 4923868"/>
              <a:gd name="connsiteX5" fmla="*/ 257197 w 6914164"/>
              <a:gd name="connsiteY5" fmla="*/ 3812516 h 4923868"/>
              <a:gd name="connsiteX6" fmla="*/ 24049 w 6914164"/>
              <a:gd name="connsiteY6" fmla="*/ 2029791 h 4923868"/>
              <a:gd name="connsiteX7" fmla="*/ 435641 w 6914164"/>
              <a:gd name="connsiteY7" fmla="*/ 931982 h 4923868"/>
              <a:gd name="connsiteX0" fmla="*/ 435641 w 6909120"/>
              <a:gd name="connsiteY0" fmla="*/ 931982 h 4923300"/>
              <a:gd name="connsiteX1" fmla="*/ 6114897 w 6909120"/>
              <a:gd name="connsiteY1" fmla="*/ 1 h 4923300"/>
              <a:gd name="connsiteX2" fmla="*/ 6858643 w 6909120"/>
              <a:gd name="connsiteY2" fmla="*/ 4639516 h 4923300"/>
              <a:gd name="connsiteX3" fmla="*/ 6345708 w 6909120"/>
              <a:gd name="connsiteY3" fmla="*/ 4689325 h 4923300"/>
              <a:gd name="connsiteX4" fmla="*/ 1978309 w 6909120"/>
              <a:gd name="connsiteY4" fmla="*/ 4884050 h 4923300"/>
              <a:gd name="connsiteX5" fmla="*/ 257197 w 6909120"/>
              <a:gd name="connsiteY5" fmla="*/ 3812516 h 4923300"/>
              <a:gd name="connsiteX6" fmla="*/ 24049 w 6909120"/>
              <a:gd name="connsiteY6" fmla="*/ 2029791 h 4923300"/>
              <a:gd name="connsiteX7" fmla="*/ 435641 w 6909120"/>
              <a:gd name="connsiteY7" fmla="*/ 931982 h 4923300"/>
              <a:gd name="connsiteX0" fmla="*/ 435641 w 6862001"/>
              <a:gd name="connsiteY0" fmla="*/ 931982 h 4923300"/>
              <a:gd name="connsiteX1" fmla="*/ 6114897 w 6862001"/>
              <a:gd name="connsiteY1" fmla="*/ 1 h 4923300"/>
              <a:gd name="connsiteX2" fmla="*/ 6858643 w 6862001"/>
              <a:gd name="connsiteY2" fmla="*/ 4639516 h 4923300"/>
              <a:gd name="connsiteX3" fmla="*/ 6345708 w 6862001"/>
              <a:gd name="connsiteY3" fmla="*/ 4689325 h 4923300"/>
              <a:gd name="connsiteX4" fmla="*/ 1978309 w 6862001"/>
              <a:gd name="connsiteY4" fmla="*/ 4884050 h 4923300"/>
              <a:gd name="connsiteX5" fmla="*/ 257197 w 6862001"/>
              <a:gd name="connsiteY5" fmla="*/ 3812516 h 4923300"/>
              <a:gd name="connsiteX6" fmla="*/ 24049 w 6862001"/>
              <a:gd name="connsiteY6" fmla="*/ 2029791 h 4923300"/>
              <a:gd name="connsiteX7" fmla="*/ 435641 w 6862001"/>
              <a:gd name="connsiteY7" fmla="*/ 931982 h 4923300"/>
              <a:gd name="connsiteX0" fmla="*/ 435641 w 6862000"/>
              <a:gd name="connsiteY0" fmla="*/ 931982 h 4923300"/>
              <a:gd name="connsiteX1" fmla="*/ 6114897 w 6862000"/>
              <a:gd name="connsiteY1" fmla="*/ 1 h 4923300"/>
              <a:gd name="connsiteX2" fmla="*/ 6858643 w 6862000"/>
              <a:gd name="connsiteY2" fmla="*/ 4639516 h 4923300"/>
              <a:gd name="connsiteX3" fmla="*/ 6345708 w 6862000"/>
              <a:gd name="connsiteY3" fmla="*/ 4689325 h 4923300"/>
              <a:gd name="connsiteX4" fmla="*/ 1978309 w 6862000"/>
              <a:gd name="connsiteY4" fmla="*/ 4884050 h 4923300"/>
              <a:gd name="connsiteX5" fmla="*/ 257197 w 6862000"/>
              <a:gd name="connsiteY5" fmla="*/ 3812516 h 4923300"/>
              <a:gd name="connsiteX6" fmla="*/ 24049 w 6862000"/>
              <a:gd name="connsiteY6" fmla="*/ 2029791 h 4923300"/>
              <a:gd name="connsiteX7" fmla="*/ 435641 w 6862000"/>
              <a:gd name="connsiteY7" fmla="*/ 931982 h 4923300"/>
              <a:gd name="connsiteX0" fmla="*/ 435641 w 6862000"/>
              <a:gd name="connsiteY0" fmla="*/ 931982 h 4923300"/>
              <a:gd name="connsiteX1" fmla="*/ 6114897 w 6862000"/>
              <a:gd name="connsiteY1" fmla="*/ 1 h 4923300"/>
              <a:gd name="connsiteX2" fmla="*/ 6858643 w 6862000"/>
              <a:gd name="connsiteY2" fmla="*/ 4639516 h 4923300"/>
              <a:gd name="connsiteX3" fmla="*/ 6345708 w 6862000"/>
              <a:gd name="connsiteY3" fmla="*/ 4689325 h 4923300"/>
              <a:gd name="connsiteX4" fmla="*/ 1978309 w 6862000"/>
              <a:gd name="connsiteY4" fmla="*/ 4884050 h 4923300"/>
              <a:gd name="connsiteX5" fmla="*/ 257197 w 6862000"/>
              <a:gd name="connsiteY5" fmla="*/ 3812516 h 4923300"/>
              <a:gd name="connsiteX6" fmla="*/ 24049 w 6862000"/>
              <a:gd name="connsiteY6" fmla="*/ 2029791 h 4923300"/>
              <a:gd name="connsiteX7" fmla="*/ 435641 w 6862000"/>
              <a:gd name="connsiteY7" fmla="*/ 931982 h 4923300"/>
              <a:gd name="connsiteX0" fmla="*/ 435641 w 6862000"/>
              <a:gd name="connsiteY0" fmla="*/ 931982 h 4923300"/>
              <a:gd name="connsiteX1" fmla="*/ 6114897 w 6862000"/>
              <a:gd name="connsiteY1" fmla="*/ 1 h 4923300"/>
              <a:gd name="connsiteX2" fmla="*/ 6858643 w 6862000"/>
              <a:gd name="connsiteY2" fmla="*/ 4639516 h 4923300"/>
              <a:gd name="connsiteX3" fmla="*/ 6345708 w 6862000"/>
              <a:gd name="connsiteY3" fmla="*/ 4689325 h 4923300"/>
              <a:gd name="connsiteX4" fmla="*/ 1978309 w 6862000"/>
              <a:gd name="connsiteY4" fmla="*/ 4884050 h 4923300"/>
              <a:gd name="connsiteX5" fmla="*/ 257197 w 6862000"/>
              <a:gd name="connsiteY5" fmla="*/ 3812516 h 4923300"/>
              <a:gd name="connsiteX6" fmla="*/ 24049 w 6862000"/>
              <a:gd name="connsiteY6" fmla="*/ 2029791 h 4923300"/>
              <a:gd name="connsiteX7" fmla="*/ 435641 w 6862000"/>
              <a:gd name="connsiteY7" fmla="*/ 931982 h 492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2000" h="4923300">
                <a:moveTo>
                  <a:pt x="435641" y="931982"/>
                </a:moveTo>
                <a:cubicBezTo>
                  <a:pt x="450094" y="885695"/>
                  <a:pt x="6110256" y="-176"/>
                  <a:pt x="6114897" y="1"/>
                </a:cubicBezTo>
                <a:cubicBezTo>
                  <a:pt x="6105517" y="18052"/>
                  <a:pt x="6866683" y="4672798"/>
                  <a:pt x="6858643" y="4639516"/>
                </a:cubicBezTo>
                <a:cubicBezTo>
                  <a:pt x="6861680" y="4676425"/>
                  <a:pt x="6924065" y="4654941"/>
                  <a:pt x="6345708" y="4689325"/>
                </a:cubicBezTo>
                <a:cubicBezTo>
                  <a:pt x="5767351" y="4723709"/>
                  <a:pt x="2993061" y="5030185"/>
                  <a:pt x="1978309" y="4884050"/>
                </a:cubicBezTo>
                <a:cubicBezTo>
                  <a:pt x="963557" y="4737915"/>
                  <a:pt x="577628" y="4304885"/>
                  <a:pt x="257197" y="3812516"/>
                </a:cubicBezTo>
                <a:cubicBezTo>
                  <a:pt x="-63234" y="3320147"/>
                  <a:pt x="-5692" y="2509880"/>
                  <a:pt x="24049" y="2029791"/>
                </a:cubicBezTo>
                <a:cubicBezTo>
                  <a:pt x="53790" y="1549702"/>
                  <a:pt x="311051" y="995703"/>
                  <a:pt x="435641" y="931982"/>
                </a:cubicBez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-65753"/>
            <a:ext cx="12192000" cy="118884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33400" dist="12700" dir="5400000" algn="ctr" rotWithShape="0">
              <a:schemeClr val="accent4">
                <a:lumMod val="50000"/>
                <a:alpha val="73000"/>
              </a:scheme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080" y="1305725"/>
            <a:ext cx="3068320" cy="1311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81400" y="1825625"/>
            <a:ext cx="7772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86532552-C8CA-434A-A9D0-8CE07E8B1FB8}" type="datetimeFigureOut">
              <a:rPr lang="ru-RU" smtClean="0"/>
              <a:pPr/>
              <a:t>04.04.2023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FE76317-B700-4B96-91FC-60D86F167BB9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335916" y="340600"/>
            <a:ext cx="376762" cy="447264"/>
            <a:chOff x="408984" y="616996"/>
            <a:chExt cx="376762" cy="447264"/>
          </a:xfrm>
        </p:grpSpPr>
        <p:pic>
          <p:nvPicPr>
            <p:cNvPr id="13" name="Рисунок 12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02" t="7882" b="-1"/>
            <a:stretch/>
          </p:blipFill>
          <p:spPr>
            <a:xfrm>
              <a:off x="408984" y="933207"/>
              <a:ext cx="360967" cy="131053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84" y="616996"/>
              <a:ext cx="376762" cy="316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43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>
              <a:lumMod val="95000"/>
            </a:schemeClr>
          </a:solidFill>
          <a:latin typeface="Raleway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95000"/>
            </a:schemeClr>
          </a:solidFill>
          <a:latin typeface="Raleway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Raleway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Raleway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Raleway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Raleway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18" Type="http://schemas.openxmlformats.org/officeDocument/2006/relationships/image" Target="../media/image20.emf"/><Relationship Id="rId3" Type="http://schemas.openxmlformats.org/officeDocument/2006/relationships/image" Target="../media/image6.png"/><Relationship Id="rId21" Type="http://schemas.openxmlformats.org/officeDocument/2006/relationships/image" Target="../media/image23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emf"/><Relationship Id="rId20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5" Type="http://schemas.openxmlformats.org/officeDocument/2006/relationships/image" Target="../media/image17.emf"/><Relationship Id="rId10" Type="http://schemas.openxmlformats.org/officeDocument/2006/relationships/image" Target="../media/image12.emf"/><Relationship Id="rId19" Type="http://schemas.openxmlformats.org/officeDocument/2006/relationships/image" Target="../media/image21.emf"/><Relationship Id="rId4" Type="http://schemas.microsoft.com/office/2007/relationships/hdphoto" Target="../media/hdphoto1.wdp"/><Relationship Id="rId9" Type="http://schemas.openxmlformats.org/officeDocument/2006/relationships/image" Target="../media/image11.emf"/><Relationship Id="rId14" Type="http://schemas.openxmlformats.org/officeDocument/2006/relationships/image" Target="../media/image16.emf"/><Relationship Id="rId22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597827" y="2767066"/>
            <a:ext cx="61892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chemeClr val="bg1"/>
                </a:solidFill>
                <a:latin typeface="Montserrat Black" panose="00000A00000000000000" pitchFamily="2" charset="-52"/>
              </a:rPr>
              <a:t>СИСТЕМА ТЕХНИЧЕСКОГО ДИАГНОСТИРОВАНИЯ И МОНИТОРИНГА ЭЛЕКТРОУСТАНОВОК </a:t>
            </a:r>
            <a:endParaRPr lang="ru-RU" sz="4800" dirty="0">
              <a:solidFill>
                <a:schemeClr val="bg1"/>
              </a:solidFill>
              <a:latin typeface="Montserrat Black" panose="00000A00000000000000" pitchFamily="2" charset="-52"/>
            </a:endParaRPr>
          </a:p>
        </p:txBody>
      </p:sp>
      <p:pic>
        <p:nvPicPr>
          <p:cNvPr id="15" name="Рисунок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538745">
            <a:off x="1109389" y="1380715"/>
            <a:ext cx="4632048" cy="4114735"/>
          </a:xfrm>
          <a:custGeom>
            <a:avLst/>
            <a:gdLst>
              <a:gd name="connsiteX0" fmla="*/ 1773219 w 5593012"/>
              <a:gd name="connsiteY0" fmla="*/ 1628 h 4869403"/>
              <a:gd name="connsiteX1" fmla="*/ 3478051 w 5593012"/>
              <a:gd name="connsiteY1" fmla="*/ 425936 h 4869403"/>
              <a:gd name="connsiteX2" fmla="*/ 5592971 w 5593012"/>
              <a:gd name="connsiteY2" fmla="*/ 2193711 h 4869403"/>
              <a:gd name="connsiteX3" fmla="*/ 3632202 w 5593012"/>
              <a:gd name="connsiteY3" fmla="*/ 4231455 h 4869403"/>
              <a:gd name="connsiteX4" fmla="*/ 512566 w 5593012"/>
              <a:gd name="connsiteY4" fmla="*/ 4257684 h 4869403"/>
              <a:gd name="connsiteX5" fmla="*/ 554134 w 5593012"/>
              <a:gd name="connsiteY5" fmla="*/ 493534 h 4869403"/>
              <a:gd name="connsiteX6" fmla="*/ 1773219 w 5593012"/>
              <a:gd name="connsiteY6" fmla="*/ 1628 h 486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3012" h="4869403">
                <a:moveTo>
                  <a:pt x="1773219" y="1628"/>
                </a:moveTo>
                <a:cubicBezTo>
                  <a:pt x="2368951" y="23754"/>
                  <a:pt x="3005659" y="266544"/>
                  <a:pt x="3478051" y="425936"/>
                </a:cubicBezTo>
                <a:cubicBezTo>
                  <a:pt x="4317858" y="709299"/>
                  <a:pt x="5585232" y="1260305"/>
                  <a:pt x="5592971" y="2193711"/>
                </a:cubicBezTo>
                <a:cubicBezTo>
                  <a:pt x="5601722" y="3249274"/>
                  <a:pt x="4215987" y="3853957"/>
                  <a:pt x="3632202" y="4231455"/>
                </a:cubicBezTo>
                <a:cubicBezTo>
                  <a:pt x="2549219" y="4790984"/>
                  <a:pt x="1209319" y="5319282"/>
                  <a:pt x="512566" y="4257684"/>
                </a:cubicBezTo>
                <a:cubicBezTo>
                  <a:pt x="-184187" y="3196087"/>
                  <a:pt x="-170847" y="1391440"/>
                  <a:pt x="554134" y="493534"/>
                </a:cubicBezTo>
                <a:cubicBezTo>
                  <a:pt x="871313" y="100700"/>
                  <a:pt x="1309872" y="-15580"/>
                  <a:pt x="1773219" y="1628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48000"/>
                </a:schemeClr>
              </a:gs>
              <a:gs pos="50000">
                <a:schemeClr val="accent3">
                  <a:lumMod val="75000"/>
                </a:schemeClr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393700" dist="165100" dir="2700000" sx="97000" sy="97000" algn="ctr" rotWithShape="0">
              <a:schemeClr val="accent3">
                <a:lumMod val="50000"/>
                <a:alpha val="56000"/>
              </a:schemeClr>
            </a:outerShdw>
          </a:effectLst>
          <a:extLst/>
        </p:spPr>
      </p:pic>
      <p:grpSp>
        <p:nvGrpSpPr>
          <p:cNvPr id="3" name="Группа 2"/>
          <p:cNvGrpSpPr/>
          <p:nvPr/>
        </p:nvGrpSpPr>
        <p:grpSpPr>
          <a:xfrm>
            <a:off x="5597827" y="997214"/>
            <a:ext cx="6106925" cy="1862048"/>
            <a:chOff x="5676127" y="812019"/>
            <a:chExt cx="6106925" cy="186204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519698" y="812019"/>
              <a:ext cx="1284732" cy="1862048"/>
            </a:xfrm>
            <a:prstGeom prst="rect">
              <a:avLst/>
            </a:prstGeom>
            <a:effectLst>
              <a:outerShdw blurRad="76200" dist="38100" algn="l" rotWithShape="0">
                <a:prstClr val="black">
                  <a:alpha val="48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ru-RU" sz="11500" dirty="0" smtClean="0">
                  <a:solidFill>
                    <a:schemeClr val="bg1"/>
                  </a:solidFill>
                  <a:latin typeface="Montserrat Black" panose="00000A00000000000000" pitchFamily="2" charset="-52"/>
                </a:rPr>
                <a:t>М</a:t>
              </a:r>
              <a:endParaRPr lang="ru-RU" sz="11500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9928520" y="812019"/>
              <a:ext cx="761526" cy="1862048"/>
            </a:xfrm>
            <a:prstGeom prst="rect">
              <a:avLst/>
            </a:prstGeom>
            <a:effectLst>
              <a:outerShdw blurRad="76200" dist="38100" algn="l" rotWithShape="0">
                <a:prstClr val="black">
                  <a:alpha val="48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ru-RU" sz="11500" dirty="0" smtClean="0">
                  <a:solidFill>
                    <a:schemeClr val="bg1"/>
                  </a:solidFill>
                  <a:latin typeface="Montserrat Black" panose="00000A00000000000000" pitchFamily="2" charset="-52"/>
                </a:rPr>
                <a:t>-</a:t>
              </a:r>
              <a:endParaRPr lang="ru-RU" sz="115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0498320" y="812019"/>
              <a:ext cx="1284732" cy="1862048"/>
            </a:xfrm>
            <a:prstGeom prst="rect">
              <a:avLst/>
            </a:prstGeom>
            <a:effectLst>
              <a:outerShdw blurRad="76200" dist="38100" algn="l" rotWithShape="0">
                <a:prstClr val="black">
                  <a:alpha val="48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ru-RU" sz="11500" dirty="0" smtClean="0">
                  <a:solidFill>
                    <a:schemeClr val="bg1"/>
                  </a:solidFill>
                  <a:latin typeface="Montserrat Black" panose="00000A00000000000000" pitchFamily="2" charset="-52"/>
                </a:rPr>
                <a:t>Э</a:t>
              </a:r>
              <a:endParaRPr lang="ru-RU" sz="115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366559" y="812019"/>
              <a:ext cx="1284732" cy="1862048"/>
            </a:xfrm>
            <a:prstGeom prst="rect">
              <a:avLst/>
            </a:prstGeom>
            <a:effectLst>
              <a:outerShdw blurRad="76200" dist="38100" algn="l" rotWithShape="0">
                <a:prstClr val="black">
                  <a:alpha val="48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ru-RU" sz="11500" dirty="0" smtClean="0">
                  <a:solidFill>
                    <a:schemeClr val="bg1"/>
                  </a:solidFill>
                  <a:latin typeface="Montserrat Black" panose="00000A00000000000000" pitchFamily="2" charset="-52"/>
                </a:rPr>
                <a:t>Д</a:t>
              </a:r>
              <a:endParaRPr lang="ru-RU" sz="115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662148" y="812019"/>
              <a:ext cx="1284732" cy="1862048"/>
            </a:xfrm>
            <a:prstGeom prst="rect">
              <a:avLst/>
            </a:prstGeom>
            <a:effectLst>
              <a:outerShdw blurRad="76200" dist="38100" algn="l" rotWithShape="0">
                <a:prstClr val="black">
                  <a:alpha val="48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ru-RU" sz="11500" dirty="0" smtClean="0">
                  <a:solidFill>
                    <a:schemeClr val="bg1"/>
                  </a:solidFill>
                  <a:latin typeface="Montserrat Black" panose="00000A00000000000000" pitchFamily="2" charset="-52"/>
                </a:rPr>
                <a:t>Т</a:t>
              </a:r>
              <a:endParaRPr lang="ru-RU" sz="11500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676127" y="812019"/>
              <a:ext cx="1284732" cy="1862048"/>
            </a:xfrm>
            <a:prstGeom prst="rect">
              <a:avLst/>
            </a:prstGeom>
            <a:effectLst>
              <a:outerShdw blurRad="76200" dist="38100" algn="l" rotWithShape="0">
                <a:prstClr val="black">
                  <a:alpha val="48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ru-RU" sz="11500" dirty="0">
                  <a:solidFill>
                    <a:schemeClr val="bg1"/>
                  </a:solidFill>
                  <a:latin typeface="Montserrat Black" panose="00000A00000000000000" pitchFamily="2" charset="-52"/>
                </a:rPr>
                <a:t>С</a:t>
              </a:r>
              <a:endParaRPr lang="ru-RU" sz="11500" dirty="0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66"/>
          <a:stretch/>
        </p:blipFill>
        <p:spPr>
          <a:xfrm>
            <a:off x="9551649" y="5718857"/>
            <a:ext cx="1911602" cy="5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Перспективное развитие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76337" y="374541"/>
            <a:ext cx="2273774" cy="330591"/>
          </a:xfrm>
          <a:prstGeom prst="roundRect">
            <a:avLst/>
          </a:prstGeom>
          <a:noFill/>
          <a:ln w="12700">
            <a:solidFill>
              <a:schemeClr val="accent3">
                <a:lumMod val="20000"/>
                <a:lumOff val="80000"/>
                <a:alpha val="7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510239" y="375043"/>
            <a:ext cx="2273774" cy="330591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188878" y="374541"/>
            <a:ext cx="2008223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leway" pitchFamily="2" charset="-52"/>
              </a:rPr>
              <a:t>СТДМ-Э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510240" y="375043"/>
            <a:ext cx="2433901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200" b="1" dirty="0">
              <a:solidFill>
                <a:srgbClr val="0070C0"/>
              </a:solidFill>
              <a:latin typeface="Raleway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444713" y="408153"/>
            <a:ext cx="24048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Raleway" pitchFamily="2" charset="-52"/>
              </a:rPr>
              <a:t>ПЕРСПЕКТИВНОЕ РАЗВИТИЕ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702" y="2245529"/>
            <a:ext cx="11483975" cy="452431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720725">
              <a:tabLst>
                <a:tab pos="449263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Формирование графика ППР, в зависимости от результатов диагностической информации о состоянии электротехнического оборудования тяговых подстанций</a:t>
            </a: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;</a:t>
            </a:r>
          </a:p>
          <a:p>
            <a:pPr marL="720725">
              <a:tabLst>
                <a:tab pos="449263" algn="l"/>
              </a:tabLst>
              <a:defRPr/>
            </a:pPr>
            <a:endParaRPr lang="ru-RU" sz="1600" dirty="0">
              <a:solidFill>
                <a:schemeClr val="bg1"/>
              </a:solidFill>
              <a:latin typeface="Raleway" pitchFamily="2" charset="-52"/>
            </a:endParaRPr>
          </a:p>
          <a:p>
            <a:pPr marL="720725">
              <a:tabLst>
                <a:tab pos="449263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Разработка алгоритма формирования нарядов-допусков, контроль производства оперативных отключений</a:t>
            </a: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;</a:t>
            </a:r>
          </a:p>
          <a:p>
            <a:pPr marL="720725">
              <a:tabLst>
                <a:tab pos="449263" algn="l"/>
              </a:tabLst>
              <a:defRPr/>
            </a:pPr>
            <a:endParaRPr lang="ru-RU" sz="1600" dirty="0">
              <a:solidFill>
                <a:schemeClr val="bg1"/>
              </a:solidFill>
              <a:latin typeface="Raleway" pitchFamily="2" charset="-52"/>
            </a:endParaRPr>
          </a:p>
          <a:p>
            <a:pPr marL="720725">
              <a:tabLst>
                <a:tab pos="449263" algn="l"/>
              </a:tabLst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Разработка сценариев допуска оперативно-ремонтного персонала тяговых подстанций при производстве плановых и аварийно-восстановительных работ на устройствах и коммуникациях тяговых подстанций (биометрическая идентификация сотрудников при доступе на объект, ограниченный доступ в электроустановки, в зависимости от характера работы</a:t>
            </a: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);</a:t>
            </a:r>
          </a:p>
          <a:p>
            <a:pPr marL="720725">
              <a:tabLst>
                <a:tab pos="449263" algn="l"/>
              </a:tabLst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Оснащение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СТДМ-Э устройствами мониторинга образования гололеда на участках контактной сети и воздушных линий автоблокировки;</a:t>
            </a:r>
          </a:p>
          <a:p>
            <a:pPr marL="720725">
              <a:tabLst>
                <a:tab pos="449263" algn="l"/>
              </a:tabLst>
              <a:defRPr/>
            </a:pPr>
            <a:endParaRPr lang="ru-RU" sz="1600" dirty="0" smtClean="0">
              <a:solidFill>
                <a:schemeClr val="bg1"/>
              </a:solidFill>
              <a:latin typeface="Raleway" pitchFamily="2" charset="-52"/>
            </a:endParaRPr>
          </a:p>
          <a:p>
            <a:pPr marL="720725">
              <a:tabLst>
                <a:tab pos="449263" algn="l"/>
              </a:tabLst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Выдача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приоритетных команд энергодиспетчеру на основе построения аналитического диагностирования неисправностей; </a:t>
            </a:r>
          </a:p>
          <a:p>
            <a:pPr marL="720725">
              <a:tabLst>
                <a:tab pos="449263" algn="l"/>
              </a:tabLst>
              <a:defRPr/>
            </a:pPr>
            <a:endParaRPr lang="ru-RU" sz="1600" dirty="0" smtClean="0">
              <a:solidFill>
                <a:schemeClr val="bg1"/>
              </a:solidFill>
              <a:latin typeface="Raleway" pitchFamily="2" charset="-52"/>
            </a:endParaRPr>
          </a:p>
          <a:p>
            <a:pPr marL="720725">
              <a:tabLst>
                <a:tab pos="449263" algn="l"/>
              </a:tabLst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Автоматизированный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расчет допустимых межпоездных интервалов, с отображением подвижного состава на мнемосхеме участка питания в реальном режиме времени; </a:t>
            </a:r>
          </a:p>
          <a:p>
            <a:pPr marL="720725">
              <a:tabLst>
                <a:tab pos="449263" algn="l"/>
              </a:tabLst>
              <a:defRPr/>
            </a:pPr>
            <a:endParaRPr lang="ru-RU" sz="1600" dirty="0" smtClean="0">
              <a:solidFill>
                <a:schemeClr val="bg1"/>
              </a:solidFill>
              <a:latin typeface="Raleway" pitchFamily="2" charset="-52"/>
            </a:endParaRPr>
          </a:p>
          <a:p>
            <a:pPr marL="720725">
              <a:tabLst>
                <a:tab pos="449263" algn="l"/>
              </a:tabLst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Создание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центра мониторинга и диагностирования устройств электроснабжения (ЦЭДП); </a:t>
            </a:r>
          </a:p>
        </p:txBody>
      </p:sp>
      <p:grpSp>
        <p:nvGrpSpPr>
          <p:cNvPr id="156" name="Группа 155"/>
          <p:cNvGrpSpPr/>
          <p:nvPr/>
        </p:nvGrpSpPr>
        <p:grpSpPr>
          <a:xfrm>
            <a:off x="330735" y="2325714"/>
            <a:ext cx="504452" cy="504452"/>
            <a:chOff x="4673025" y="-1353986"/>
            <a:chExt cx="504452" cy="504452"/>
          </a:xfrm>
        </p:grpSpPr>
        <p:sp>
          <p:nvSpPr>
            <p:cNvPr id="157" name="Овал 156"/>
            <p:cNvSpPr/>
            <p:nvPr/>
          </p:nvSpPr>
          <p:spPr>
            <a:xfrm>
              <a:off x="4673025" y="-1353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58" name="Группа 157"/>
            <p:cNvGrpSpPr/>
            <p:nvPr/>
          </p:nvGrpSpPr>
          <p:grpSpPr>
            <a:xfrm>
              <a:off x="4797671" y="-1242864"/>
              <a:ext cx="287731" cy="287731"/>
              <a:chOff x="1007745" y="951150"/>
              <a:chExt cx="1468103" cy="1468102"/>
            </a:xfrm>
          </p:grpSpPr>
          <p:cxnSp>
            <p:nvCxnSpPr>
              <p:cNvPr id="159" name="Прямая соединительная линия 158"/>
              <p:cNvCxnSpPr/>
              <p:nvPr/>
            </p:nvCxnSpPr>
            <p:spPr>
              <a:xfrm>
                <a:off x="1007745" y="951150"/>
                <a:ext cx="0" cy="146810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Прямая соединительная линия 159"/>
              <p:cNvCxnSpPr/>
              <p:nvPr/>
            </p:nvCxnSpPr>
            <p:spPr>
              <a:xfrm rot="16200000">
                <a:off x="1741798" y="1685199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Прямая соединительная линия 160"/>
              <p:cNvCxnSpPr/>
              <p:nvPr/>
            </p:nvCxnSpPr>
            <p:spPr>
              <a:xfrm flipV="1">
                <a:off x="1126128" y="1457142"/>
                <a:ext cx="470990" cy="80109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Прямая соединительная линия 161"/>
              <p:cNvCxnSpPr/>
              <p:nvPr/>
            </p:nvCxnSpPr>
            <p:spPr>
              <a:xfrm flipH="1" flipV="1">
                <a:off x="1597118" y="1457142"/>
                <a:ext cx="289840" cy="40054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Прямая соединительная линия 162"/>
              <p:cNvCxnSpPr/>
              <p:nvPr/>
            </p:nvCxnSpPr>
            <p:spPr>
              <a:xfrm flipV="1">
                <a:off x="1886958" y="1346860"/>
                <a:ext cx="354010" cy="51082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4" name="Группа 163"/>
          <p:cNvGrpSpPr/>
          <p:nvPr/>
        </p:nvGrpSpPr>
        <p:grpSpPr>
          <a:xfrm>
            <a:off x="316324" y="3556804"/>
            <a:ext cx="504452" cy="504452"/>
            <a:chOff x="5444319" y="-1344094"/>
            <a:chExt cx="504452" cy="504452"/>
          </a:xfrm>
        </p:grpSpPr>
        <p:sp>
          <p:nvSpPr>
            <p:cNvPr id="165" name="Овал 164"/>
            <p:cNvSpPr/>
            <p:nvPr/>
          </p:nvSpPr>
          <p:spPr>
            <a:xfrm>
              <a:off x="5444319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66" name="Группа 165"/>
            <p:cNvGrpSpPr/>
            <p:nvPr/>
          </p:nvGrpSpPr>
          <p:grpSpPr>
            <a:xfrm>
              <a:off x="5534495" y="-1249671"/>
              <a:ext cx="324296" cy="315606"/>
              <a:chOff x="3290679" y="750148"/>
              <a:chExt cx="1856175" cy="1806440"/>
            </a:xfrm>
          </p:grpSpPr>
          <p:sp>
            <p:nvSpPr>
              <p:cNvPr id="167" name="Прямоугольник 166"/>
              <p:cNvSpPr/>
              <p:nvPr/>
            </p:nvSpPr>
            <p:spPr>
              <a:xfrm>
                <a:off x="3336854" y="2038015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8" name="Прямоугольник 167"/>
              <p:cNvSpPr/>
              <p:nvPr/>
            </p:nvSpPr>
            <p:spPr>
              <a:xfrm rot="2700000">
                <a:off x="4598947" y="775923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9" name="Овал 168"/>
              <p:cNvSpPr/>
              <p:nvPr/>
            </p:nvSpPr>
            <p:spPr>
              <a:xfrm>
                <a:off x="3290679" y="750148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0" name="Овал 169"/>
              <p:cNvSpPr/>
              <p:nvPr/>
            </p:nvSpPr>
            <p:spPr>
              <a:xfrm>
                <a:off x="4550142" y="1959876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71" name="Прямая соединительная линия 170"/>
              <p:cNvCxnSpPr>
                <a:stCxn id="167" idx="0"/>
                <a:endCxn id="169" idx="4"/>
              </p:cNvCxnSpPr>
              <p:nvPr/>
            </p:nvCxnSpPr>
            <p:spPr>
              <a:xfrm flipH="1" flipV="1">
                <a:off x="3589035" y="1346860"/>
                <a:ext cx="3" cy="691155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Прямая соединительная линия 171"/>
              <p:cNvCxnSpPr>
                <a:stCxn id="170" idx="0"/>
              </p:cNvCxnSpPr>
              <p:nvPr/>
            </p:nvCxnSpPr>
            <p:spPr>
              <a:xfrm flipV="1">
                <a:off x="4848498" y="1384750"/>
                <a:ext cx="0" cy="5751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Прямая соединительная линия 172"/>
              <p:cNvCxnSpPr/>
              <p:nvPr/>
            </p:nvCxnSpPr>
            <p:spPr>
              <a:xfrm flipH="1" flipV="1">
                <a:off x="3890011" y="1022393"/>
                <a:ext cx="604477" cy="571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4" name="Группа 173"/>
          <p:cNvGrpSpPr/>
          <p:nvPr/>
        </p:nvGrpSpPr>
        <p:grpSpPr>
          <a:xfrm>
            <a:off x="317728" y="4507686"/>
            <a:ext cx="504452" cy="504452"/>
            <a:chOff x="6195616" y="-1344094"/>
            <a:chExt cx="504452" cy="504452"/>
          </a:xfrm>
        </p:grpSpPr>
        <p:sp>
          <p:nvSpPr>
            <p:cNvPr id="175" name="Овал 174"/>
            <p:cNvSpPr/>
            <p:nvPr/>
          </p:nvSpPr>
          <p:spPr>
            <a:xfrm>
              <a:off x="6195616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76" name="Группа 175"/>
            <p:cNvGrpSpPr/>
            <p:nvPr/>
          </p:nvGrpSpPr>
          <p:grpSpPr>
            <a:xfrm>
              <a:off x="6308266" y="-1181275"/>
              <a:ext cx="287469" cy="178814"/>
              <a:chOff x="6377940" y="1959876"/>
              <a:chExt cx="1645386" cy="1023480"/>
            </a:xfrm>
          </p:grpSpPr>
          <p:sp>
            <p:nvSpPr>
              <p:cNvPr id="177" name="Прямоугольник с одним вырезанным углом 176"/>
              <p:cNvSpPr/>
              <p:nvPr/>
            </p:nvSpPr>
            <p:spPr>
              <a:xfrm>
                <a:off x="6377940" y="1959876"/>
                <a:ext cx="1645386" cy="1019544"/>
              </a:xfrm>
              <a:prstGeom prst="snip1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8" name="Овал 177"/>
              <p:cNvSpPr/>
              <p:nvPr/>
            </p:nvSpPr>
            <p:spPr>
              <a:xfrm>
                <a:off x="6992755" y="2105424"/>
                <a:ext cx="364224" cy="3642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9" name="Хорда 178"/>
              <p:cNvSpPr/>
              <p:nvPr/>
            </p:nvSpPr>
            <p:spPr>
              <a:xfrm rot="6761201">
                <a:off x="6920866" y="2475356"/>
                <a:ext cx="508000" cy="508000"/>
              </a:xfrm>
              <a:prstGeom prst="chord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80" name="Прямая соединительная линия 179"/>
              <p:cNvCxnSpPr/>
              <p:nvPr/>
            </p:nvCxnSpPr>
            <p:spPr>
              <a:xfrm>
                <a:off x="6995381" y="2258232"/>
                <a:ext cx="511799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1" name="Группа 180"/>
          <p:cNvGrpSpPr/>
          <p:nvPr/>
        </p:nvGrpSpPr>
        <p:grpSpPr>
          <a:xfrm>
            <a:off x="5995433" y="2305603"/>
            <a:ext cx="504452" cy="504452"/>
            <a:chOff x="6946913" y="-1317419"/>
            <a:chExt cx="504452" cy="504452"/>
          </a:xfrm>
        </p:grpSpPr>
        <p:sp>
          <p:nvSpPr>
            <p:cNvPr id="182" name="Овал 181"/>
            <p:cNvSpPr/>
            <p:nvPr/>
          </p:nvSpPr>
          <p:spPr>
            <a:xfrm>
              <a:off x="6946913" y="-1317419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83" name="Группа 182"/>
            <p:cNvGrpSpPr/>
            <p:nvPr/>
          </p:nvGrpSpPr>
          <p:grpSpPr>
            <a:xfrm>
              <a:off x="7049886" y="-1225247"/>
              <a:ext cx="321023" cy="320107"/>
              <a:chOff x="7422745" y="-1602609"/>
              <a:chExt cx="321023" cy="320107"/>
            </a:xfrm>
          </p:grpSpPr>
          <p:cxnSp>
            <p:nvCxnSpPr>
              <p:cNvPr id="184" name="Прямая соединительная линия 183"/>
              <p:cNvCxnSpPr/>
              <p:nvPr/>
            </p:nvCxnSpPr>
            <p:spPr>
              <a:xfrm>
                <a:off x="7579499" y="-1569501"/>
                <a:ext cx="0" cy="25208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Прямая соединительная линия 184"/>
              <p:cNvCxnSpPr/>
              <p:nvPr/>
            </p:nvCxnSpPr>
            <p:spPr>
              <a:xfrm>
                <a:off x="7453458" y="-1443460"/>
                <a:ext cx="252082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Прямая соединительная линия 185"/>
              <p:cNvCxnSpPr/>
              <p:nvPr/>
            </p:nvCxnSpPr>
            <p:spPr>
              <a:xfrm flipH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Прямая соединительная линия 186"/>
              <p:cNvCxnSpPr/>
              <p:nvPr/>
            </p:nvCxnSpPr>
            <p:spPr>
              <a:xfrm flipH="1" flipV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Прямая соединительная линия 187"/>
              <p:cNvCxnSpPr/>
              <p:nvPr/>
            </p:nvCxnSpPr>
            <p:spPr>
              <a:xfrm rot="18900000">
                <a:off x="7563596" y="-160260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Прямая соединительная линия 188"/>
              <p:cNvCxnSpPr/>
              <p:nvPr/>
            </p:nvCxnSpPr>
            <p:spPr>
              <a:xfrm rot="13500000">
                <a:off x="7593509" y="-160333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Прямая соединительная линия 189"/>
              <p:cNvCxnSpPr/>
              <p:nvPr/>
            </p:nvCxnSpPr>
            <p:spPr>
              <a:xfrm rot="2700000">
                <a:off x="7723133" y="-1479050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Прямая соединительная линия 190"/>
              <p:cNvCxnSpPr/>
              <p:nvPr/>
            </p:nvCxnSpPr>
            <p:spPr>
              <a:xfrm rot="18900000">
                <a:off x="7723864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Прямая соединительная линия 191"/>
              <p:cNvCxnSpPr/>
              <p:nvPr/>
            </p:nvCxnSpPr>
            <p:spPr>
              <a:xfrm rot="8100000">
                <a:off x="7594238" y="-1323772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Прямая соединительная линия 192"/>
              <p:cNvCxnSpPr/>
              <p:nvPr/>
            </p:nvCxnSpPr>
            <p:spPr>
              <a:xfrm rot="2700000">
                <a:off x="7564325" y="-132304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Прямая соединительная линия 193"/>
              <p:cNvCxnSpPr/>
              <p:nvPr/>
            </p:nvCxnSpPr>
            <p:spPr>
              <a:xfrm rot="13500000">
                <a:off x="7443380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Прямая соединительная линия 194"/>
              <p:cNvCxnSpPr/>
              <p:nvPr/>
            </p:nvCxnSpPr>
            <p:spPr>
              <a:xfrm rot="8100000">
                <a:off x="7442649" y="-147905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6" name="Группа 195"/>
          <p:cNvGrpSpPr/>
          <p:nvPr/>
        </p:nvGrpSpPr>
        <p:grpSpPr>
          <a:xfrm>
            <a:off x="5995904" y="3257647"/>
            <a:ext cx="504452" cy="504452"/>
            <a:chOff x="7698210" y="-1316654"/>
            <a:chExt cx="504452" cy="504452"/>
          </a:xfrm>
        </p:grpSpPr>
        <p:sp>
          <p:nvSpPr>
            <p:cNvPr id="197" name="Овал 196"/>
            <p:cNvSpPr/>
            <p:nvPr/>
          </p:nvSpPr>
          <p:spPr>
            <a:xfrm>
              <a:off x="7698210" y="-131665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98" name="Группа 197"/>
            <p:cNvGrpSpPr/>
            <p:nvPr/>
          </p:nvGrpSpPr>
          <p:grpSpPr>
            <a:xfrm>
              <a:off x="7813383" y="-1185086"/>
              <a:ext cx="284014" cy="242653"/>
              <a:chOff x="4192249" y="3860018"/>
              <a:chExt cx="1625613" cy="1388875"/>
            </a:xfrm>
          </p:grpSpPr>
          <p:cxnSp>
            <p:nvCxnSpPr>
              <p:cNvPr id="199" name="Прямая соединительная линия 198"/>
              <p:cNvCxnSpPr/>
              <p:nvPr/>
            </p:nvCxnSpPr>
            <p:spPr>
              <a:xfrm rot="16200000">
                <a:off x="5078732" y="412133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Прямая соединительная линия 199"/>
              <p:cNvCxnSpPr/>
              <p:nvPr/>
            </p:nvCxnSpPr>
            <p:spPr>
              <a:xfrm rot="16200000">
                <a:off x="5078732" y="3727821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Прямая соединительная линия 200"/>
              <p:cNvCxnSpPr/>
              <p:nvPr/>
            </p:nvCxnSpPr>
            <p:spPr>
              <a:xfrm>
                <a:off x="4789917" y="4068361"/>
                <a:ext cx="1027945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Прямая соединительная линия 201"/>
              <p:cNvCxnSpPr/>
              <p:nvPr/>
            </p:nvCxnSpPr>
            <p:spPr>
              <a:xfrm>
                <a:off x="4349862" y="4068361"/>
                <a:ext cx="30595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Дуга 202"/>
              <p:cNvSpPr/>
              <p:nvPr/>
            </p:nvSpPr>
            <p:spPr>
              <a:xfrm rot="5400000" flipV="1">
                <a:off x="4178020" y="4887645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04" name="Прямая соединительная линия 203"/>
              <p:cNvCxnSpPr>
                <a:stCxn id="203" idx="0"/>
              </p:cNvCxnSpPr>
              <p:nvPr/>
            </p:nvCxnSpPr>
            <p:spPr>
              <a:xfrm flipV="1">
                <a:off x="4193291" y="4215181"/>
                <a:ext cx="864" cy="86652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Дуга 204"/>
              <p:cNvSpPr/>
              <p:nvPr/>
            </p:nvSpPr>
            <p:spPr>
              <a:xfrm rot="16200000">
                <a:off x="4178022" y="4080802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06" name="Прямая соединительная линия 205"/>
              <p:cNvCxnSpPr/>
              <p:nvPr/>
            </p:nvCxnSpPr>
            <p:spPr>
              <a:xfrm rot="13500000">
                <a:off x="4580095" y="4031234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Прямая соединительная линия 206"/>
              <p:cNvCxnSpPr/>
              <p:nvPr/>
            </p:nvCxnSpPr>
            <p:spPr>
              <a:xfrm rot="8100000">
                <a:off x="4575913" y="3860018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Прямая соединительная линия 207"/>
              <p:cNvCxnSpPr/>
              <p:nvPr/>
            </p:nvCxnSpPr>
            <p:spPr>
              <a:xfrm rot="16200000">
                <a:off x="5078733" y="451484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9" name="Группа 208"/>
          <p:cNvGrpSpPr/>
          <p:nvPr/>
        </p:nvGrpSpPr>
        <p:grpSpPr>
          <a:xfrm>
            <a:off x="5995433" y="4269765"/>
            <a:ext cx="504452" cy="504452"/>
            <a:chOff x="8459416" y="-1330986"/>
            <a:chExt cx="504452" cy="504452"/>
          </a:xfrm>
        </p:grpSpPr>
        <p:sp>
          <p:nvSpPr>
            <p:cNvPr id="210" name="Овал 209"/>
            <p:cNvSpPr/>
            <p:nvPr/>
          </p:nvSpPr>
          <p:spPr>
            <a:xfrm>
              <a:off x="8459416" y="-1330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11" name="Группа 210"/>
            <p:cNvGrpSpPr/>
            <p:nvPr/>
          </p:nvGrpSpPr>
          <p:grpSpPr>
            <a:xfrm>
              <a:off x="8596618" y="-1200066"/>
              <a:ext cx="230047" cy="230047"/>
              <a:chOff x="6706602" y="3932168"/>
              <a:chExt cx="1316724" cy="1316724"/>
            </a:xfrm>
          </p:grpSpPr>
          <p:sp>
            <p:nvSpPr>
              <p:cNvPr id="212" name="Овал 211"/>
              <p:cNvSpPr/>
              <p:nvPr/>
            </p:nvSpPr>
            <p:spPr>
              <a:xfrm>
                <a:off x="6706602" y="3932168"/>
                <a:ext cx="1316724" cy="13167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13" name="Прямая соединительная линия 212"/>
              <p:cNvCxnSpPr/>
              <p:nvPr/>
            </p:nvCxnSpPr>
            <p:spPr>
              <a:xfrm>
                <a:off x="7363695" y="4604680"/>
                <a:ext cx="36361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4" name="Группа 213"/>
              <p:cNvGrpSpPr/>
              <p:nvPr/>
            </p:nvGrpSpPr>
            <p:grpSpPr>
              <a:xfrm rot="13500000">
                <a:off x="7444913" y="4481945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219" name="Прямая соединительная линия 218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Прямая соединительная линия 219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5" name="Прямая соединительная линия 214"/>
              <p:cNvCxnSpPr/>
              <p:nvPr/>
            </p:nvCxnSpPr>
            <p:spPr>
              <a:xfrm flipV="1">
                <a:off x="7363695" y="4120211"/>
                <a:ext cx="0" cy="48446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6" name="Группа 215"/>
              <p:cNvGrpSpPr/>
              <p:nvPr/>
            </p:nvGrpSpPr>
            <p:grpSpPr>
              <a:xfrm rot="8100000">
                <a:off x="7238002" y="4163426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217" name="Прямая соединительная линия 216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Прямая соединительная линия 217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21" name="Группа 220"/>
          <p:cNvGrpSpPr/>
          <p:nvPr/>
        </p:nvGrpSpPr>
        <p:grpSpPr>
          <a:xfrm>
            <a:off x="6001623" y="5441475"/>
            <a:ext cx="504452" cy="504452"/>
            <a:chOff x="9192487" y="-1324378"/>
            <a:chExt cx="504452" cy="504452"/>
          </a:xfrm>
        </p:grpSpPr>
        <p:sp>
          <p:nvSpPr>
            <p:cNvPr id="222" name="Овал 221"/>
            <p:cNvSpPr/>
            <p:nvPr/>
          </p:nvSpPr>
          <p:spPr>
            <a:xfrm>
              <a:off x="9192487" y="-1324378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23" name="Группа 222"/>
            <p:cNvGrpSpPr/>
            <p:nvPr/>
          </p:nvGrpSpPr>
          <p:grpSpPr>
            <a:xfrm>
              <a:off x="9316906" y="-1185086"/>
              <a:ext cx="255613" cy="255531"/>
              <a:chOff x="10231138" y="3876182"/>
              <a:chExt cx="1463054" cy="1462587"/>
            </a:xfrm>
          </p:grpSpPr>
          <p:sp>
            <p:nvSpPr>
              <p:cNvPr id="224" name="Прямоугольник 223"/>
              <p:cNvSpPr/>
              <p:nvPr/>
            </p:nvSpPr>
            <p:spPr>
              <a:xfrm>
                <a:off x="10231605" y="3876182"/>
                <a:ext cx="1462587" cy="1462587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25" name="Прямая соединительная линия 224"/>
              <p:cNvCxnSpPr/>
              <p:nvPr/>
            </p:nvCxnSpPr>
            <p:spPr>
              <a:xfrm>
                <a:off x="10962898" y="3891843"/>
                <a:ext cx="0" cy="144284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Прямая соединительная линия 225"/>
              <p:cNvCxnSpPr/>
              <p:nvPr/>
            </p:nvCxnSpPr>
            <p:spPr>
              <a:xfrm rot="5400000">
                <a:off x="10962665" y="3615766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Прямая соединительная линия 226"/>
              <p:cNvCxnSpPr/>
              <p:nvPr/>
            </p:nvCxnSpPr>
            <p:spPr>
              <a:xfrm rot="5400000">
                <a:off x="10962665" y="4136130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TextBox 80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10/18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238" y="1293871"/>
            <a:ext cx="4436534" cy="2035222"/>
          </a:xfrm>
        </p:spPr>
        <p:txBody>
          <a:bodyPr>
            <a:normAutofit fontScale="90000"/>
          </a:bodyPr>
          <a:lstStyle/>
          <a:p>
            <a:r>
              <a:rPr lang="ru-RU" dirty="0"/>
              <a:t>Формирование графика </a:t>
            </a:r>
            <a:r>
              <a:rPr lang="ru-RU" dirty="0" smtClean="0"/>
              <a:t>ППР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1800" dirty="0" smtClean="0">
                <a:latin typeface="Raleway" pitchFamily="2" charset="-52"/>
              </a:rPr>
              <a:t>в </a:t>
            </a:r>
            <a:r>
              <a:rPr lang="ru-RU" sz="1800" dirty="0">
                <a:latin typeface="Raleway" pitchFamily="2" charset="-52"/>
              </a:rPr>
              <a:t>зависимости от результатов диагностической информации </a:t>
            </a:r>
            <a:r>
              <a:rPr lang="en-US" sz="1800" dirty="0" smtClean="0">
                <a:latin typeface="Raleway" pitchFamily="2" charset="-52"/>
              </a:rPr>
              <a:t/>
            </a:r>
            <a:br>
              <a:rPr lang="en-US" sz="1800" dirty="0" smtClean="0">
                <a:latin typeface="Raleway" pitchFamily="2" charset="-52"/>
              </a:rPr>
            </a:br>
            <a:r>
              <a:rPr lang="ru-RU" sz="1800" dirty="0" smtClean="0">
                <a:latin typeface="Raleway" pitchFamily="2" charset="-52"/>
              </a:rPr>
              <a:t>о </a:t>
            </a:r>
            <a:r>
              <a:rPr lang="ru-RU" sz="1800" dirty="0">
                <a:latin typeface="Raleway" pitchFamily="2" charset="-52"/>
              </a:rPr>
              <a:t>состоянии электротехнического оборудования тяговых </a:t>
            </a:r>
            <a:r>
              <a:rPr lang="ru-RU" sz="1800" dirty="0" smtClean="0">
                <a:latin typeface="Raleway" pitchFamily="2" charset="-52"/>
              </a:rPr>
              <a:t>подстанций</a:t>
            </a:r>
            <a:endParaRPr lang="ru-RU" dirty="0">
              <a:latin typeface="Raleway" pitchFamily="2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76337" y="374541"/>
            <a:ext cx="2273774" cy="330591"/>
          </a:xfrm>
          <a:prstGeom prst="roundRect">
            <a:avLst/>
          </a:prstGeom>
          <a:noFill/>
          <a:ln w="12700">
            <a:solidFill>
              <a:schemeClr val="accent3">
                <a:lumMod val="20000"/>
                <a:lumOff val="80000"/>
                <a:alpha val="7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510239" y="375043"/>
            <a:ext cx="2273774" cy="330591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188878" y="374541"/>
            <a:ext cx="2008223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leway" pitchFamily="2" charset="-52"/>
              </a:rPr>
              <a:t>СТДМ-Э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510240" y="375043"/>
            <a:ext cx="2433901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200" b="1" dirty="0">
              <a:solidFill>
                <a:srgbClr val="0070C0"/>
              </a:solidFill>
              <a:latin typeface="Raleway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444713" y="408153"/>
            <a:ext cx="24048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Raleway" pitchFamily="2" charset="-52"/>
              </a:rPr>
              <a:t>ПЕРСПЕКТИВНОЕ РАЗВИТИЕ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29200" y="1440299"/>
            <a:ext cx="6820339" cy="550920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68312" indent="-285750"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Организация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информационного обмена с действующей системой ЕК АСУИ, в части интеграции данных в СТДМ-Э о запланированных объемах и видах работ годового ППР (в рамках оборудования одной тяговой подстанции);</a:t>
            </a:r>
          </a:p>
          <a:p>
            <a:pPr marL="468312" indent="-285750"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Создание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информационной базы СТДМ-Э о нормативных сроках технического обслуживания оборудования;</a:t>
            </a:r>
          </a:p>
          <a:p>
            <a:pPr marL="468312" indent="-285750"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Создание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базы технологических карт, для выполнения работ ППР;</a:t>
            </a:r>
          </a:p>
          <a:p>
            <a:pPr marL="468312" indent="-285750"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Добавление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индикации на мнемосхему подстанции о необходимости проведения работ в текущем месяце.</a:t>
            </a:r>
          </a:p>
          <a:p>
            <a:pPr marL="468312" indent="-285750"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Формирование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алгоритмов автоматизированной корректировки сроков выполнения ППР по единицам оборудования в соответствии со статическими данными режимов работы оборудования, остаточном ресурсе, наличием сбоев в процессе выбранного периода эксплуатации. </a:t>
            </a:r>
          </a:p>
          <a:p>
            <a:pPr marL="468312" indent="-285750"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Интеграция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данных о фактическом наличии материалов и запчастей на складе, оценки их достаточности для выполнения работ ППР, с учетом нормативных данных, предусмотренных технологическими картами. </a:t>
            </a:r>
          </a:p>
          <a:p>
            <a:pPr marL="468312" indent="-285750">
              <a:buFont typeface="Courier New" panose="02070309020205020404" pitchFamily="49" charset="0"/>
              <a:buChar char="o"/>
              <a:defRPr/>
            </a:pPr>
            <a:endParaRPr lang="ru-RU" sz="1600" dirty="0">
              <a:solidFill>
                <a:schemeClr val="bg1"/>
              </a:solidFill>
              <a:latin typeface="Raleway" pitchFamily="2" charset="-52"/>
            </a:endParaRPr>
          </a:p>
          <a:p>
            <a:pPr marL="468312" indent="-285750">
              <a:buFont typeface="Courier New" panose="02070309020205020404" pitchFamily="49" charset="0"/>
              <a:buChar char="o"/>
              <a:defRPr/>
            </a:pPr>
            <a:endParaRPr lang="ru-RU" sz="1600" dirty="0">
              <a:solidFill>
                <a:schemeClr val="bg1"/>
              </a:solidFill>
              <a:latin typeface="Raleway" pitchFamily="2" charset="-52"/>
            </a:endParaRPr>
          </a:p>
        </p:txBody>
      </p:sp>
      <p:grpSp>
        <p:nvGrpSpPr>
          <p:cNvPr id="236" name="Группа 235"/>
          <p:cNvGrpSpPr/>
          <p:nvPr/>
        </p:nvGrpSpPr>
        <p:grpSpPr>
          <a:xfrm>
            <a:off x="3110520" y="195778"/>
            <a:ext cx="375010" cy="375010"/>
            <a:chOff x="6946913" y="-1317419"/>
            <a:chExt cx="504452" cy="504452"/>
          </a:xfrm>
        </p:grpSpPr>
        <p:sp>
          <p:nvSpPr>
            <p:cNvPr id="237" name="Овал 236"/>
            <p:cNvSpPr/>
            <p:nvPr/>
          </p:nvSpPr>
          <p:spPr>
            <a:xfrm>
              <a:off x="6946913" y="-1317419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38" name="Группа 237"/>
            <p:cNvGrpSpPr/>
            <p:nvPr/>
          </p:nvGrpSpPr>
          <p:grpSpPr>
            <a:xfrm>
              <a:off x="7049886" y="-1225247"/>
              <a:ext cx="321023" cy="320107"/>
              <a:chOff x="7422745" y="-1602609"/>
              <a:chExt cx="321023" cy="320107"/>
            </a:xfrm>
          </p:grpSpPr>
          <p:cxnSp>
            <p:nvCxnSpPr>
              <p:cNvPr id="239" name="Прямая соединительная линия 238"/>
              <p:cNvCxnSpPr/>
              <p:nvPr/>
            </p:nvCxnSpPr>
            <p:spPr>
              <a:xfrm>
                <a:off x="7579499" y="-1569501"/>
                <a:ext cx="0" cy="25208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Прямая соединительная линия 239"/>
              <p:cNvCxnSpPr/>
              <p:nvPr/>
            </p:nvCxnSpPr>
            <p:spPr>
              <a:xfrm>
                <a:off x="7453458" y="-1443460"/>
                <a:ext cx="252082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Прямая соединительная линия 240"/>
              <p:cNvCxnSpPr/>
              <p:nvPr/>
            </p:nvCxnSpPr>
            <p:spPr>
              <a:xfrm flipH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Прямая соединительная линия 241"/>
              <p:cNvCxnSpPr/>
              <p:nvPr/>
            </p:nvCxnSpPr>
            <p:spPr>
              <a:xfrm flipH="1" flipV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Прямая соединительная линия 242"/>
              <p:cNvCxnSpPr/>
              <p:nvPr/>
            </p:nvCxnSpPr>
            <p:spPr>
              <a:xfrm rot="18900000">
                <a:off x="7563596" y="-160260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Прямая соединительная линия 243"/>
              <p:cNvCxnSpPr/>
              <p:nvPr/>
            </p:nvCxnSpPr>
            <p:spPr>
              <a:xfrm rot="13500000">
                <a:off x="7593509" y="-160333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Прямая соединительная линия 244"/>
              <p:cNvCxnSpPr/>
              <p:nvPr/>
            </p:nvCxnSpPr>
            <p:spPr>
              <a:xfrm rot="2700000">
                <a:off x="7723133" y="-1479050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Прямая соединительная линия 245"/>
              <p:cNvCxnSpPr/>
              <p:nvPr/>
            </p:nvCxnSpPr>
            <p:spPr>
              <a:xfrm rot="18900000">
                <a:off x="7723864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Прямая соединительная линия 246"/>
              <p:cNvCxnSpPr/>
              <p:nvPr/>
            </p:nvCxnSpPr>
            <p:spPr>
              <a:xfrm rot="8100000">
                <a:off x="7594238" y="-1323772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Прямая соединительная линия 247"/>
              <p:cNvCxnSpPr/>
              <p:nvPr/>
            </p:nvCxnSpPr>
            <p:spPr>
              <a:xfrm rot="2700000">
                <a:off x="7564325" y="-132304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Прямая соединительная линия 248"/>
              <p:cNvCxnSpPr/>
              <p:nvPr/>
            </p:nvCxnSpPr>
            <p:spPr>
              <a:xfrm rot="13500000">
                <a:off x="7443380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Прямая соединительная линия 249"/>
              <p:cNvCxnSpPr/>
              <p:nvPr/>
            </p:nvCxnSpPr>
            <p:spPr>
              <a:xfrm rot="8100000">
                <a:off x="7442649" y="-147905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1" name="Группа 250"/>
          <p:cNvGrpSpPr/>
          <p:nvPr/>
        </p:nvGrpSpPr>
        <p:grpSpPr>
          <a:xfrm>
            <a:off x="3664668" y="195778"/>
            <a:ext cx="375010" cy="375010"/>
            <a:chOff x="7698210" y="-1316654"/>
            <a:chExt cx="504452" cy="504452"/>
          </a:xfrm>
        </p:grpSpPr>
        <p:sp>
          <p:nvSpPr>
            <p:cNvPr id="252" name="Овал 251"/>
            <p:cNvSpPr/>
            <p:nvPr/>
          </p:nvSpPr>
          <p:spPr>
            <a:xfrm>
              <a:off x="7698210" y="-131665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3" name="Группа 252"/>
            <p:cNvGrpSpPr/>
            <p:nvPr/>
          </p:nvGrpSpPr>
          <p:grpSpPr>
            <a:xfrm>
              <a:off x="7813383" y="-1185086"/>
              <a:ext cx="284014" cy="242653"/>
              <a:chOff x="4192249" y="3860018"/>
              <a:chExt cx="1625613" cy="1388875"/>
            </a:xfrm>
          </p:grpSpPr>
          <p:cxnSp>
            <p:nvCxnSpPr>
              <p:cNvPr id="254" name="Прямая соединительная линия 253"/>
              <p:cNvCxnSpPr/>
              <p:nvPr/>
            </p:nvCxnSpPr>
            <p:spPr>
              <a:xfrm rot="16200000">
                <a:off x="5078732" y="412133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Прямая соединительная линия 254"/>
              <p:cNvCxnSpPr/>
              <p:nvPr/>
            </p:nvCxnSpPr>
            <p:spPr>
              <a:xfrm rot="16200000">
                <a:off x="5078732" y="3727821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Прямая соединительная линия 255"/>
              <p:cNvCxnSpPr/>
              <p:nvPr/>
            </p:nvCxnSpPr>
            <p:spPr>
              <a:xfrm>
                <a:off x="4789917" y="4068361"/>
                <a:ext cx="1027945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Прямая соединительная линия 256"/>
              <p:cNvCxnSpPr/>
              <p:nvPr/>
            </p:nvCxnSpPr>
            <p:spPr>
              <a:xfrm>
                <a:off x="4349862" y="4068361"/>
                <a:ext cx="30595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Дуга 257"/>
              <p:cNvSpPr/>
              <p:nvPr/>
            </p:nvSpPr>
            <p:spPr>
              <a:xfrm rot="5400000" flipV="1">
                <a:off x="4178020" y="4887645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59" name="Прямая соединительная линия 258"/>
              <p:cNvCxnSpPr>
                <a:stCxn id="258" idx="0"/>
              </p:cNvCxnSpPr>
              <p:nvPr/>
            </p:nvCxnSpPr>
            <p:spPr>
              <a:xfrm flipV="1">
                <a:off x="4193291" y="4215181"/>
                <a:ext cx="864" cy="86652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Дуга 259"/>
              <p:cNvSpPr/>
              <p:nvPr/>
            </p:nvSpPr>
            <p:spPr>
              <a:xfrm rot="16200000">
                <a:off x="4178022" y="4080802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61" name="Прямая соединительная линия 260"/>
              <p:cNvCxnSpPr/>
              <p:nvPr/>
            </p:nvCxnSpPr>
            <p:spPr>
              <a:xfrm rot="13500000">
                <a:off x="4580095" y="4031234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Прямая соединительная линия 261"/>
              <p:cNvCxnSpPr/>
              <p:nvPr/>
            </p:nvCxnSpPr>
            <p:spPr>
              <a:xfrm rot="8100000">
                <a:off x="4575913" y="3860018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Прямая соединительная линия 262"/>
              <p:cNvCxnSpPr/>
              <p:nvPr/>
            </p:nvCxnSpPr>
            <p:spPr>
              <a:xfrm rot="16200000">
                <a:off x="5078733" y="451484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4" name="Группа 263"/>
          <p:cNvGrpSpPr/>
          <p:nvPr/>
        </p:nvGrpSpPr>
        <p:grpSpPr>
          <a:xfrm>
            <a:off x="4218816" y="195778"/>
            <a:ext cx="375010" cy="375010"/>
            <a:chOff x="8459416" y="-1330986"/>
            <a:chExt cx="504452" cy="504452"/>
          </a:xfrm>
        </p:grpSpPr>
        <p:sp>
          <p:nvSpPr>
            <p:cNvPr id="265" name="Овал 264"/>
            <p:cNvSpPr/>
            <p:nvPr/>
          </p:nvSpPr>
          <p:spPr>
            <a:xfrm>
              <a:off x="8459416" y="-1330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66" name="Группа 265"/>
            <p:cNvGrpSpPr/>
            <p:nvPr/>
          </p:nvGrpSpPr>
          <p:grpSpPr>
            <a:xfrm>
              <a:off x="8596618" y="-1200066"/>
              <a:ext cx="230047" cy="230047"/>
              <a:chOff x="6706602" y="3932168"/>
              <a:chExt cx="1316724" cy="1316724"/>
            </a:xfrm>
          </p:grpSpPr>
          <p:sp>
            <p:nvSpPr>
              <p:cNvPr id="267" name="Овал 266"/>
              <p:cNvSpPr/>
              <p:nvPr/>
            </p:nvSpPr>
            <p:spPr>
              <a:xfrm>
                <a:off x="6706602" y="3932168"/>
                <a:ext cx="1316724" cy="13167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68" name="Прямая соединительная линия 267"/>
              <p:cNvCxnSpPr/>
              <p:nvPr/>
            </p:nvCxnSpPr>
            <p:spPr>
              <a:xfrm>
                <a:off x="7363695" y="4604680"/>
                <a:ext cx="36361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9" name="Группа 268"/>
              <p:cNvGrpSpPr/>
              <p:nvPr/>
            </p:nvGrpSpPr>
            <p:grpSpPr>
              <a:xfrm rot="13500000">
                <a:off x="7444913" y="4481945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274" name="Прямая соединительная линия 273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Прямая соединительная линия 274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0" name="Прямая соединительная линия 269"/>
              <p:cNvCxnSpPr/>
              <p:nvPr/>
            </p:nvCxnSpPr>
            <p:spPr>
              <a:xfrm flipV="1">
                <a:off x="7363695" y="4120211"/>
                <a:ext cx="0" cy="48446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1" name="Группа 270"/>
              <p:cNvGrpSpPr/>
              <p:nvPr/>
            </p:nvGrpSpPr>
            <p:grpSpPr>
              <a:xfrm rot="8100000">
                <a:off x="7238002" y="4163426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272" name="Прямая соединительная линия 271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Прямая соединительная линия 272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76" name="Группа 275"/>
          <p:cNvGrpSpPr/>
          <p:nvPr/>
        </p:nvGrpSpPr>
        <p:grpSpPr>
          <a:xfrm>
            <a:off x="4772965" y="195778"/>
            <a:ext cx="375010" cy="375010"/>
            <a:chOff x="9192487" y="-1324378"/>
            <a:chExt cx="504452" cy="504452"/>
          </a:xfrm>
        </p:grpSpPr>
        <p:sp>
          <p:nvSpPr>
            <p:cNvPr id="277" name="Овал 276"/>
            <p:cNvSpPr/>
            <p:nvPr/>
          </p:nvSpPr>
          <p:spPr>
            <a:xfrm>
              <a:off x="9192487" y="-1324378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78" name="Группа 277"/>
            <p:cNvGrpSpPr/>
            <p:nvPr/>
          </p:nvGrpSpPr>
          <p:grpSpPr>
            <a:xfrm>
              <a:off x="9316906" y="-1185086"/>
              <a:ext cx="255613" cy="255531"/>
              <a:chOff x="10231138" y="3876182"/>
              <a:chExt cx="1463054" cy="1462587"/>
            </a:xfrm>
          </p:grpSpPr>
          <p:sp>
            <p:nvSpPr>
              <p:cNvPr id="279" name="Прямоугольник 278"/>
              <p:cNvSpPr/>
              <p:nvPr/>
            </p:nvSpPr>
            <p:spPr>
              <a:xfrm>
                <a:off x="10231605" y="3876182"/>
                <a:ext cx="1462587" cy="1462587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80" name="Прямая соединительная линия 279"/>
              <p:cNvCxnSpPr/>
              <p:nvPr/>
            </p:nvCxnSpPr>
            <p:spPr>
              <a:xfrm>
                <a:off x="10962898" y="3891843"/>
                <a:ext cx="0" cy="144284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Прямая соединительная линия 280"/>
              <p:cNvCxnSpPr/>
              <p:nvPr/>
            </p:nvCxnSpPr>
            <p:spPr>
              <a:xfrm rot="5400000">
                <a:off x="10962665" y="3615766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Прямая соединительная линия 281"/>
              <p:cNvCxnSpPr/>
              <p:nvPr/>
            </p:nvCxnSpPr>
            <p:spPr>
              <a:xfrm rot="5400000">
                <a:off x="10962665" y="4136130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3" name="Группа 282"/>
          <p:cNvGrpSpPr/>
          <p:nvPr/>
        </p:nvGrpSpPr>
        <p:grpSpPr>
          <a:xfrm>
            <a:off x="2556372" y="195778"/>
            <a:ext cx="375010" cy="375010"/>
            <a:chOff x="6195616" y="-1344094"/>
            <a:chExt cx="504452" cy="504452"/>
          </a:xfrm>
        </p:grpSpPr>
        <p:sp>
          <p:nvSpPr>
            <p:cNvPr id="284" name="Овал 283"/>
            <p:cNvSpPr/>
            <p:nvPr/>
          </p:nvSpPr>
          <p:spPr>
            <a:xfrm>
              <a:off x="6195616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85" name="Группа 284"/>
            <p:cNvGrpSpPr/>
            <p:nvPr/>
          </p:nvGrpSpPr>
          <p:grpSpPr>
            <a:xfrm>
              <a:off x="6308266" y="-1181275"/>
              <a:ext cx="287469" cy="178814"/>
              <a:chOff x="6377940" y="1959876"/>
              <a:chExt cx="1645386" cy="1023480"/>
            </a:xfrm>
          </p:grpSpPr>
          <p:sp>
            <p:nvSpPr>
              <p:cNvPr id="286" name="Прямоугольник с одним вырезанным углом 285"/>
              <p:cNvSpPr/>
              <p:nvPr/>
            </p:nvSpPr>
            <p:spPr>
              <a:xfrm>
                <a:off x="6377940" y="1959876"/>
                <a:ext cx="1645386" cy="1019544"/>
              </a:xfrm>
              <a:prstGeom prst="snip1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7" name="Овал 286"/>
              <p:cNvSpPr/>
              <p:nvPr/>
            </p:nvSpPr>
            <p:spPr>
              <a:xfrm>
                <a:off x="6992755" y="2105424"/>
                <a:ext cx="364224" cy="3642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8" name="Хорда 287"/>
              <p:cNvSpPr/>
              <p:nvPr/>
            </p:nvSpPr>
            <p:spPr>
              <a:xfrm rot="6761201">
                <a:off x="6920866" y="2475356"/>
                <a:ext cx="508000" cy="508000"/>
              </a:xfrm>
              <a:prstGeom prst="chord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89" name="Прямая соединительная линия 288"/>
              <p:cNvCxnSpPr/>
              <p:nvPr/>
            </p:nvCxnSpPr>
            <p:spPr>
              <a:xfrm>
                <a:off x="6995381" y="2258232"/>
                <a:ext cx="511799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0" name="Группа 289"/>
          <p:cNvGrpSpPr/>
          <p:nvPr/>
        </p:nvGrpSpPr>
        <p:grpSpPr>
          <a:xfrm>
            <a:off x="2002224" y="195778"/>
            <a:ext cx="375010" cy="375010"/>
            <a:chOff x="5444319" y="-1344094"/>
            <a:chExt cx="504452" cy="504452"/>
          </a:xfrm>
        </p:grpSpPr>
        <p:sp>
          <p:nvSpPr>
            <p:cNvPr id="291" name="Овал 290"/>
            <p:cNvSpPr/>
            <p:nvPr/>
          </p:nvSpPr>
          <p:spPr>
            <a:xfrm>
              <a:off x="5444319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92" name="Группа 291"/>
            <p:cNvGrpSpPr/>
            <p:nvPr/>
          </p:nvGrpSpPr>
          <p:grpSpPr>
            <a:xfrm>
              <a:off x="5534495" y="-1249671"/>
              <a:ext cx="324296" cy="315606"/>
              <a:chOff x="3290679" y="750148"/>
              <a:chExt cx="1856175" cy="1806440"/>
            </a:xfrm>
          </p:grpSpPr>
          <p:sp>
            <p:nvSpPr>
              <p:cNvPr id="293" name="Прямоугольник 292"/>
              <p:cNvSpPr/>
              <p:nvPr/>
            </p:nvSpPr>
            <p:spPr>
              <a:xfrm>
                <a:off x="3336854" y="2038015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4" name="Прямоугольник 293"/>
              <p:cNvSpPr/>
              <p:nvPr/>
            </p:nvSpPr>
            <p:spPr>
              <a:xfrm rot="2700000">
                <a:off x="4598947" y="775923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5" name="Овал 294"/>
              <p:cNvSpPr/>
              <p:nvPr/>
            </p:nvSpPr>
            <p:spPr>
              <a:xfrm>
                <a:off x="3290679" y="750148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6" name="Овал 295"/>
              <p:cNvSpPr/>
              <p:nvPr/>
            </p:nvSpPr>
            <p:spPr>
              <a:xfrm>
                <a:off x="4550142" y="1959876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97" name="Прямая соединительная линия 296"/>
              <p:cNvCxnSpPr>
                <a:stCxn id="293" idx="0"/>
                <a:endCxn id="295" idx="4"/>
              </p:cNvCxnSpPr>
              <p:nvPr/>
            </p:nvCxnSpPr>
            <p:spPr>
              <a:xfrm flipH="1" flipV="1">
                <a:off x="3589035" y="1346860"/>
                <a:ext cx="3" cy="691155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Прямая соединительная линия 297"/>
              <p:cNvCxnSpPr>
                <a:stCxn id="296" idx="0"/>
              </p:cNvCxnSpPr>
              <p:nvPr/>
            </p:nvCxnSpPr>
            <p:spPr>
              <a:xfrm flipV="1">
                <a:off x="4848498" y="1384750"/>
                <a:ext cx="0" cy="5751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Прямая соединительная линия 298"/>
              <p:cNvCxnSpPr/>
              <p:nvPr/>
            </p:nvCxnSpPr>
            <p:spPr>
              <a:xfrm flipH="1" flipV="1">
                <a:off x="3890011" y="1022393"/>
                <a:ext cx="604477" cy="571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0" name="Группа 299"/>
          <p:cNvGrpSpPr/>
          <p:nvPr/>
        </p:nvGrpSpPr>
        <p:grpSpPr>
          <a:xfrm>
            <a:off x="1383332" y="91247"/>
            <a:ext cx="504452" cy="504452"/>
            <a:chOff x="4673025" y="-1353986"/>
            <a:chExt cx="504452" cy="504452"/>
          </a:xfrm>
        </p:grpSpPr>
        <p:sp>
          <p:nvSpPr>
            <p:cNvPr id="301" name="Овал 300"/>
            <p:cNvSpPr/>
            <p:nvPr/>
          </p:nvSpPr>
          <p:spPr>
            <a:xfrm>
              <a:off x="4673025" y="-1353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02" name="Группа 301"/>
            <p:cNvGrpSpPr/>
            <p:nvPr/>
          </p:nvGrpSpPr>
          <p:grpSpPr>
            <a:xfrm>
              <a:off x="4797671" y="-1242864"/>
              <a:ext cx="287731" cy="287731"/>
              <a:chOff x="1007745" y="951150"/>
              <a:chExt cx="1468103" cy="1468102"/>
            </a:xfrm>
          </p:grpSpPr>
          <p:cxnSp>
            <p:nvCxnSpPr>
              <p:cNvPr id="303" name="Прямая соединительная линия 302"/>
              <p:cNvCxnSpPr/>
              <p:nvPr/>
            </p:nvCxnSpPr>
            <p:spPr>
              <a:xfrm>
                <a:off x="1007745" y="951150"/>
                <a:ext cx="0" cy="146810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Прямая соединительная линия 303"/>
              <p:cNvCxnSpPr/>
              <p:nvPr/>
            </p:nvCxnSpPr>
            <p:spPr>
              <a:xfrm rot="16200000">
                <a:off x="1741798" y="1685199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Прямая соединительная линия 304"/>
              <p:cNvCxnSpPr/>
              <p:nvPr/>
            </p:nvCxnSpPr>
            <p:spPr>
              <a:xfrm flipV="1">
                <a:off x="1126128" y="1457142"/>
                <a:ext cx="470990" cy="80109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Прямая соединительная линия 305"/>
              <p:cNvCxnSpPr/>
              <p:nvPr/>
            </p:nvCxnSpPr>
            <p:spPr>
              <a:xfrm flipH="1" flipV="1">
                <a:off x="1597118" y="1457142"/>
                <a:ext cx="289840" cy="40054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Прямая соединительная линия 306"/>
              <p:cNvCxnSpPr/>
              <p:nvPr/>
            </p:nvCxnSpPr>
            <p:spPr>
              <a:xfrm flipV="1">
                <a:off x="1886956" y="1346862"/>
                <a:ext cx="354011" cy="5108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0" name="Группа 329"/>
          <p:cNvGrpSpPr/>
          <p:nvPr/>
        </p:nvGrpSpPr>
        <p:grpSpPr>
          <a:xfrm>
            <a:off x="419681" y="4867830"/>
            <a:ext cx="1468103" cy="1468102"/>
            <a:chOff x="1007745" y="951150"/>
            <a:chExt cx="1468103" cy="1468102"/>
          </a:xfrm>
        </p:grpSpPr>
        <p:cxnSp>
          <p:nvCxnSpPr>
            <p:cNvPr id="331" name="Прямая соединительная линия 330"/>
            <p:cNvCxnSpPr/>
            <p:nvPr/>
          </p:nvCxnSpPr>
          <p:spPr>
            <a:xfrm>
              <a:off x="1007745" y="951150"/>
              <a:ext cx="0" cy="1468102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Прямая соединительная линия 331"/>
            <p:cNvCxnSpPr/>
            <p:nvPr/>
          </p:nvCxnSpPr>
          <p:spPr>
            <a:xfrm rot="16200000">
              <a:off x="1741798" y="1685199"/>
              <a:ext cx="0" cy="1468101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Прямая соединительная линия 332"/>
            <p:cNvCxnSpPr/>
            <p:nvPr/>
          </p:nvCxnSpPr>
          <p:spPr>
            <a:xfrm flipV="1">
              <a:off x="1126128" y="1457142"/>
              <a:ext cx="470990" cy="801094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Прямая соединительная линия 333"/>
            <p:cNvCxnSpPr/>
            <p:nvPr/>
          </p:nvCxnSpPr>
          <p:spPr>
            <a:xfrm flipH="1" flipV="1">
              <a:off x="1597118" y="1457142"/>
              <a:ext cx="289840" cy="400542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Прямая соединительная линия 334"/>
            <p:cNvCxnSpPr/>
            <p:nvPr/>
          </p:nvCxnSpPr>
          <p:spPr>
            <a:xfrm flipV="1">
              <a:off x="1886958" y="1346860"/>
              <a:ext cx="354010" cy="510824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11/18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3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9" y="1464982"/>
            <a:ext cx="5714999" cy="2878174"/>
          </a:xfrm>
        </p:spPr>
        <p:txBody>
          <a:bodyPr>
            <a:noAutofit/>
          </a:bodyPr>
          <a:lstStyle/>
          <a:p>
            <a:r>
              <a:rPr lang="ru-RU" sz="2800" dirty="0"/>
              <a:t>Разработка алгоритмов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формирования</a:t>
            </a:r>
            <a:br>
              <a:rPr lang="ru-RU" sz="2800" dirty="0" smtClean="0"/>
            </a:br>
            <a:r>
              <a:rPr lang="ru-RU" sz="2800" dirty="0" smtClean="0"/>
              <a:t>нарядов-допусков</a:t>
            </a:r>
            <a:r>
              <a:rPr lang="ru-RU" sz="2800" dirty="0"/>
              <a:t>,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контроль </a:t>
            </a:r>
            <a:br>
              <a:rPr lang="ru-RU" sz="2800" dirty="0" smtClean="0"/>
            </a:br>
            <a:r>
              <a:rPr lang="ru-RU" sz="2800" dirty="0" smtClean="0"/>
              <a:t>производства </a:t>
            </a:r>
            <a:br>
              <a:rPr lang="ru-RU" sz="2800" dirty="0" smtClean="0"/>
            </a:br>
            <a:r>
              <a:rPr lang="ru-RU" sz="2800" dirty="0" smtClean="0"/>
              <a:t>оперативных </a:t>
            </a:r>
            <a:br>
              <a:rPr lang="ru-RU" sz="2800" dirty="0" smtClean="0"/>
            </a:br>
            <a:r>
              <a:rPr lang="ru-RU" sz="2800" dirty="0" smtClean="0"/>
              <a:t>отключений</a:t>
            </a:r>
            <a:endParaRPr lang="ru-RU" sz="2800" dirty="0">
              <a:latin typeface="Raleway" pitchFamily="2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76337" y="374541"/>
            <a:ext cx="2273774" cy="330591"/>
          </a:xfrm>
          <a:prstGeom prst="roundRect">
            <a:avLst/>
          </a:prstGeom>
          <a:noFill/>
          <a:ln w="12700">
            <a:solidFill>
              <a:schemeClr val="accent3">
                <a:lumMod val="20000"/>
                <a:lumOff val="80000"/>
                <a:alpha val="7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510239" y="375043"/>
            <a:ext cx="2273774" cy="330591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188878" y="374541"/>
            <a:ext cx="2008223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leway" pitchFamily="2" charset="-52"/>
              </a:rPr>
              <a:t>СТДМ-Э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510240" y="375043"/>
            <a:ext cx="2433901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200" b="1" dirty="0">
              <a:solidFill>
                <a:srgbClr val="0070C0"/>
              </a:solidFill>
              <a:latin typeface="Raleway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444713" y="408153"/>
            <a:ext cx="24048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Raleway" pitchFamily="2" charset="-52"/>
              </a:rPr>
              <a:t>ПЕРСПЕКТИВНОЕ РАЗВИТИЕ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20267" y="2080999"/>
            <a:ext cx="6263746" cy="452431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68312" indent="-285750"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Разработка и внесение в базу СТДМ-Э типовых бланков переключений тяговой подстанции;</a:t>
            </a:r>
          </a:p>
          <a:p>
            <a:pPr marL="468312" indent="-285750"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Разработка интерактивного окна заполнения наряда допуска (форма ЭУ- 44) с функцией выбора вида работ и печати, с автоматическим заполнением граф необходимых отключений и мест установки заземлений.</a:t>
            </a:r>
          </a:p>
          <a:p>
            <a:pPr marL="468312" indent="-285750"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Разработка функции контроля правильности и достаточности выполнения мероприятий, предусмотренных в оформленном электронном наряде-допуске, посредством интерактивного подсвечивания коммутационных устройств, подлежащий отключению по наряду-допуску, отображения мониторингового окна с выведением информации по последовательности отключения и фиксации отключенных устройств, фиксацию правильности (или недостаточности) принятых мер при выполнении отключений и выдачи разрешения на допуск к производству работ. (или запрет при неправильно подготовленной схеме).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r="50817"/>
          <a:stretch/>
        </p:blipFill>
        <p:spPr>
          <a:xfrm>
            <a:off x="3251200" y="3004891"/>
            <a:ext cx="2419936" cy="345254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87" name="Группа 86"/>
          <p:cNvGrpSpPr/>
          <p:nvPr/>
        </p:nvGrpSpPr>
        <p:grpSpPr>
          <a:xfrm>
            <a:off x="1920414" y="92571"/>
            <a:ext cx="504452" cy="504452"/>
            <a:chOff x="5444319" y="-1344094"/>
            <a:chExt cx="504452" cy="504452"/>
          </a:xfrm>
        </p:grpSpPr>
        <p:sp>
          <p:nvSpPr>
            <p:cNvPr id="88" name="Овал 87"/>
            <p:cNvSpPr/>
            <p:nvPr/>
          </p:nvSpPr>
          <p:spPr>
            <a:xfrm>
              <a:off x="5444319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89" name="Группа 88"/>
            <p:cNvGrpSpPr/>
            <p:nvPr/>
          </p:nvGrpSpPr>
          <p:grpSpPr>
            <a:xfrm>
              <a:off x="5534495" y="-1249671"/>
              <a:ext cx="324296" cy="315606"/>
              <a:chOff x="3290679" y="750148"/>
              <a:chExt cx="1856175" cy="1806440"/>
            </a:xfrm>
          </p:grpSpPr>
          <p:sp>
            <p:nvSpPr>
              <p:cNvPr id="90" name="Прямоугольник 89"/>
              <p:cNvSpPr/>
              <p:nvPr/>
            </p:nvSpPr>
            <p:spPr>
              <a:xfrm>
                <a:off x="3336854" y="2038015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 rot="2700000">
                <a:off x="4598947" y="775923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Овал 91"/>
              <p:cNvSpPr/>
              <p:nvPr/>
            </p:nvSpPr>
            <p:spPr>
              <a:xfrm>
                <a:off x="3290679" y="750148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Овал 92"/>
              <p:cNvSpPr/>
              <p:nvPr/>
            </p:nvSpPr>
            <p:spPr>
              <a:xfrm>
                <a:off x="4550142" y="1959876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94" name="Прямая соединительная линия 93"/>
              <p:cNvCxnSpPr>
                <a:stCxn id="90" idx="0"/>
                <a:endCxn id="92" idx="4"/>
              </p:cNvCxnSpPr>
              <p:nvPr/>
            </p:nvCxnSpPr>
            <p:spPr>
              <a:xfrm flipH="1" flipV="1">
                <a:off x="3589035" y="1346860"/>
                <a:ext cx="3" cy="691155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Прямая соединительная линия 94"/>
              <p:cNvCxnSpPr>
                <a:stCxn id="93" idx="0"/>
              </p:cNvCxnSpPr>
              <p:nvPr/>
            </p:nvCxnSpPr>
            <p:spPr>
              <a:xfrm flipV="1">
                <a:off x="4848498" y="1384750"/>
                <a:ext cx="0" cy="5751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Прямая соединительная линия 95"/>
              <p:cNvCxnSpPr/>
              <p:nvPr/>
            </p:nvCxnSpPr>
            <p:spPr>
              <a:xfrm flipH="1" flipV="1">
                <a:off x="3890011" y="1022393"/>
                <a:ext cx="604477" cy="571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Группа 96"/>
          <p:cNvGrpSpPr/>
          <p:nvPr/>
        </p:nvGrpSpPr>
        <p:grpSpPr>
          <a:xfrm>
            <a:off x="1444853" y="214311"/>
            <a:ext cx="375010" cy="375010"/>
            <a:chOff x="4673025" y="-1353986"/>
            <a:chExt cx="504452" cy="504452"/>
          </a:xfrm>
        </p:grpSpPr>
        <p:sp>
          <p:nvSpPr>
            <p:cNvPr id="98" name="Овал 97"/>
            <p:cNvSpPr/>
            <p:nvPr/>
          </p:nvSpPr>
          <p:spPr>
            <a:xfrm>
              <a:off x="4673025" y="-1353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99" name="Группа 98"/>
            <p:cNvGrpSpPr/>
            <p:nvPr/>
          </p:nvGrpSpPr>
          <p:grpSpPr>
            <a:xfrm>
              <a:off x="4797671" y="-1242864"/>
              <a:ext cx="287731" cy="287731"/>
              <a:chOff x="1007745" y="951150"/>
              <a:chExt cx="1468103" cy="1468102"/>
            </a:xfrm>
          </p:grpSpPr>
          <p:cxnSp>
            <p:nvCxnSpPr>
              <p:cNvPr id="100" name="Прямая соединительная линия 99"/>
              <p:cNvCxnSpPr/>
              <p:nvPr/>
            </p:nvCxnSpPr>
            <p:spPr>
              <a:xfrm>
                <a:off x="1007745" y="951150"/>
                <a:ext cx="0" cy="146810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Прямая соединительная линия 100"/>
              <p:cNvCxnSpPr/>
              <p:nvPr/>
            </p:nvCxnSpPr>
            <p:spPr>
              <a:xfrm rot="16200000">
                <a:off x="1741798" y="1685199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Прямая соединительная линия 101"/>
              <p:cNvCxnSpPr/>
              <p:nvPr/>
            </p:nvCxnSpPr>
            <p:spPr>
              <a:xfrm flipV="1">
                <a:off x="1126128" y="1457142"/>
                <a:ext cx="470990" cy="80109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Прямая соединительная линия 102"/>
              <p:cNvCxnSpPr/>
              <p:nvPr/>
            </p:nvCxnSpPr>
            <p:spPr>
              <a:xfrm flipH="1" flipV="1">
                <a:off x="1597118" y="1457142"/>
                <a:ext cx="289840" cy="40054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Прямая соединительная линия 103"/>
              <p:cNvCxnSpPr/>
              <p:nvPr/>
            </p:nvCxnSpPr>
            <p:spPr>
              <a:xfrm flipV="1">
                <a:off x="1886956" y="1346862"/>
                <a:ext cx="354011" cy="5108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3" name="Группа 222"/>
          <p:cNvGrpSpPr/>
          <p:nvPr/>
        </p:nvGrpSpPr>
        <p:grpSpPr>
          <a:xfrm>
            <a:off x="3110520" y="195778"/>
            <a:ext cx="375010" cy="375010"/>
            <a:chOff x="6946913" y="-1317419"/>
            <a:chExt cx="504452" cy="504452"/>
          </a:xfrm>
        </p:grpSpPr>
        <p:sp>
          <p:nvSpPr>
            <p:cNvPr id="224" name="Овал 223"/>
            <p:cNvSpPr/>
            <p:nvPr/>
          </p:nvSpPr>
          <p:spPr>
            <a:xfrm>
              <a:off x="6946913" y="-1317419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25" name="Группа 224"/>
            <p:cNvGrpSpPr/>
            <p:nvPr/>
          </p:nvGrpSpPr>
          <p:grpSpPr>
            <a:xfrm>
              <a:off x="7049886" y="-1225247"/>
              <a:ext cx="321023" cy="320107"/>
              <a:chOff x="7422745" y="-1602609"/>
              <a:chExt cx="321023" cy="320107"/>
            </a:xfrm>
          </p:grpSpPr>
          <p:cxnSp>
            <p:nvCxnSpPr>
              <p:cNvPr id="226" name="Прямая соединительная линия 225"/>
              <p:cNvCxnSpPr/>
              <p:nvPr/>
            </p:nvCxnSpPr>
            <p:spPr>
              <a:xfrm>
                <a:off x="7579499" y="-1569501"/>
                <a:ext cx="0" cy="25208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Прямая соединительная линия 226"/>
              <p:cNvCxnSpPr/>
              <p:nvPr/>
            </p:nvCxnSpPr>
            <p:spPr>
              <a:xfrm>
                <a:off x="7453458" y="-1443460"/>
                <a:ext cx="252082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Прямая соединительная линия 227"/>
              <p:cNvCxnSpPr/>
              <p:nvPr/>
            </p:nvCxnSpPr>
            <p:spPr>
              <a:xfrm flipH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Прямая соединительная линия 228"/>
              <p:cNvCxnSpPr/>
              <p:nvPr/>
            </p:nvCxnSpPr>
            <p:spPr>
              <a:xfrm flipH="1" flipV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Прямая соединительная линия 229"/>
              <p:cNvCxnSpPr/>
              <p:nvPr/>
            </p:nvCxnSpPr>
            <p:spPr>
              <a:xfrm rot="18900000">
                <a:off x="7563596" y="-160260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Прямая соединительная линия 230"/>
              <p:cNvCxnSpPr/>
              <p:nvPr/>
            </p:nvCxnSpPr>
            <p:spPr>
              <a:xfrm rot="13500000">
                <a:off x="7593509" y="-160333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Прямая соединительная линия 231"/>
              <p:cNvCxnSpPr/>
              <p:nvPr/>
            </p:nvCxnSpPr>
            <p:spPr>
              <a:xfrm rot="2700000">
                <a:off x="7723133" y="-1479050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Прямая соединительная линия 232"/>
              <p:cNvCxnSpPr/>
              <p:nvPr/>
            </p:nvCxnSpPr>
            <p:spPr>
              <a:xfrm rot="18900000">
                <a:off x="7723864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Прямая соединительная линия 233"/>
              <p:cNvCxnSpPr/>
              <p:nvPr/>
            </p:nvCxnSpPr>
            <p:spPr>
              <a:xfrm rot="8100000">
                <a:off x="7594238" y="-1323772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Прямая соединительная линия 234"/>
              <p:cNvCxnSpPr/>
              <p:nvPr/>
            </p:nvCxnSpPr>
            <p:spPr>
              <a:xfrm rot="2700000">
                <a:off x="7564325" y="-132304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Прямая соединительная линия 235"/>
              <p:cNvCxnSpPr/>
              <p:nvPr/>
            </p:nvCxnSpPr>
            <p:spPr>
              <a:xfrm rot="13500000">
                <a:off x="7443380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Прямая соединительная линия 236"/>
              <p:cNvCxnSpPr/>
              <p:nvPr/>
            </p:nvCxnSpPr>
            <p:spPr>
              <a:xfrm rot="8100000">
                <a:off x="7442649" y="-147905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8" name="Группа 237"/>
          <p:cNvGrpSpPr/>
          <p:nvPr/>
        </p:nvGrpSpPr>
        <p:grpSpPr>
          <a:xfrm>
            <a:off x="3664668" y="195778"/>
            <a:ext cx="375010" cy="375010"/>
            <a:chOff x="7698210" y="-1316654"/>
            <a:chExt cx="504452" cy="504452"/>
          </a:xfrm>
        </p:grpSpPr>
        <p:sp>
          <p:nvSpPr>
            <p:cNvPr id="239" name="Овал 238"/>
            <p:cNvSpPr/>
            <p:nvPr/>
          </p:nvSpPr>
          <p:spPr>
            <a:xfrm>
              <a:off x="7698210" y="-131665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40" name="Группа 239"/>
            <p:cNvGrpSpPr/>
            <p:nvPr/>
          </p:nvGrpSpPr>
          <p:grpSpPr>
            <a:xfrm>
              <a:off x="7813383" y="-1185086"/>
              <a:ext cx="284014" cy="242653"/>
              <a:chOff x="4192249" y="3860018"/>
              <a:chExt cx="1625613" cy="1388875"/>
            </a:xfrm>
          </p:grpSpPr>
          <p:cxnSp>
            <p:nvCxnSpPr>
              <p:cNvPr id="241" name="Прямая соединительная линия 240"/>
              <p:cNvCxnSpPr/>
              <p:nvPr/>
            </p:nvCxnSpPr>
            <p:spPr>
              <a:xfrm rot="16200000">
                <a:off x="5078732" y="412133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Прямая соединительная линия 241"/>
              <p:cNvCxnSpPr/>
              <p:nvPr/>
            </p:nvCxnSpPr>
            <p:spPr>
              <a:xfrm rot="16200000">
                <a:off x="5078732" y="3727821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Прямая соединительная линия 242"/>
              <p:cNvCxnSpPr/>
              <p:nvPr/>
            </p:nvCxnSpPr>
            <p:spPr>
              <a:xfrm>
                <a:off x="4789917" y="4068361"/>
                <a:ext cx="1027945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Прямая соединительная линия 243"/>
              <p:cNvCxnSpPr/>
              <p:nvPr/>
            </p:nvCxnSpPr>
            <p:spPr>
              <a:xfrm>
                <a:off x="4349862" y="4068361"/>
                <a:ext cx="30595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Дуга 244"/>
              <p:cNvSpPr/>
              <p:nvPr/>
            </p:nvSpPr>
            <p:spPr>
              <a:xfrm rot="5400000" flipV="1">
                <a:off x="4178020" y="4887645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46" name="Прямая соединительная линия 245"/>
              <p:cNvCxnSpPr>
                <a:stCxn id="245" idx="0"/>
              </p:cNvCxnSpPr>
              <p:nvPr/>
            </p:nvCxnSpPr>
            <p:spPr>
              <a:xfrm flipV="1">
                <a:off x="4193291" y="4215181"/>
                <a:ext cx="864" cy="86652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Дуга 246"/>
              <p:cNvSpPr/>
              <p:nvPr/>
            </p:nvSpPr>
            <p:spPr>
              <a:xfrm rot="16200000">
                <a:off x="4178022" y="4080802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48" name="Прямая соединительная линия 247"/>
              <p:cNvCxnSpPr/>
              <p:nvPr/>
            </p:nvCxnSpPr>
            <p:spPr>
              <a:xfrm rot="13500000">
                <a:off x="4580095" y="4031234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Прямая соединительная линия 248"/>
              <p:cNvCxnSpPr/>
              <p:nvPr/>
            </p:nvCxnSpPr>
            <p:spPr>
              <a:xfrm rot="8100000">
                <a:off x="4575913" y="3860018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Прямая соединительная линия 249"/>
              <p:cNvCxnSpPr/>
              <p:nvPr/>
            </p:nvCxnSpPr>
            <p:spPr>
              <a:xfrm rot="16200000">
                <a:off x="5078733" y="451484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1" name="Группа 250"/>
          <p:cNvGrpSpPr/>
          <p:nvPr/>
        </p:nvGrpSpPr>
        <p:grpSpPr>
          <a:xfrm>
            <a:off x="4218816" y="195778"/>
            <a:ext cx="375010" cy="375010"/>
            <a:chOff x="8459416" y="-1330986"/>
            <a:chExt cx="504452" cy="504452"/>
          </a:xfrm>
        </p:grpSpPr>
        <p:sp>
          <p:nvSpPr>
            <p:cNvPr id="252" name="Овал 251"/>
            <p:cNvSpPr/>
            <p:nvPr/>
          </p:nvSpPr>
          <p:spPr>
            <a:xfrm>
              <a:off x="8459416" y="-1330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53" name="Группа 252"/>
            <p:cNvGrpSpPr/>
            <p:nvPr/>
          </p:nvGrpSpPr>
          <p:grpSpPr>
            <a:xfrm>
              <a:off x="8596618" y="-1200066"/>
              <a:ext cx="230047" cy="230047"/>
              <a:chOff x="6706602" y="3932168"/>
              <a:chExt cx="1316724" cy="1316724"/>
            </a:xfrm>
          </p:grpSpPr>
          <p:sp>
            <p:nvSpPr>
              <p:cNvPr id="254" name="Овал 253"/>
              <p:cNvSpPr/>
              <p:nvPr/>
            </p:nvSpPr>
            <p:spPr>
              <a:xfrm>
                <a:off x="6706602" y="3932168"/>
                <a:ext cx="1316724" cy="13167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55" name="Прямая соединительная линия 254"/>
              <p:cNvCxnSpPr/>
              <p:nvPr/>
            </p:nvCxnSpPr>
            <p:spPr>
              <a:xfrm>
                <a:off x="7363695" y="4604680"/>
                <a:ext cx="36361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6" name="Группа 255"/>
              <p:cNvGrpSpPr/>
              <p:nvPr/>
            </p:nvGrpSpPr>
            <p:grpSpPr>
              <a:xfrm rot="13500000">
                <a:off x="7444913" y="4481945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261" name="Прямая соединительная линия 260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Прямая соединительная линия 261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7" name="Прямая соединительная линия 256"/>
              <p:cNvCxnSpPr/>
              <p:nvPr/>
            </p:nvCxnSpPr>
            <p:spPr>
              <a:xfrm flipV="1">
                <a:off x="7363695" y="4120211"/>
                <a:ext cx="0" cy="48446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8" name="Группа 257"/>
              <p:cNvGrpSpPr/>
              <p:nvPr/>
            </p:nvGrpSpPr>
            <p:grpSpPr>
              <a:xfrm rot="8100000">
                <a:off x="7238002" y="4163426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259" name="Прямая соединительная линия 258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Прямая соединительная линия 259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63" name="Группа 262"/>
          <p:cNvGrpSpPr/>
          <p:nvPr/>
        </p:nvGrpSpPr>
        <p:grpSpPr>
          <a:xfrm>
            <a:off x="4772965" y="195778"/>
            <a:ext cx="375010" cy="375010"/>
            <a:chOff x="9192487" y="-1324378"/>
            <a:chExt cx="504452" cy="504452"/>
          </a:xfrm>
        </p:grpSpPr>
        <p:sp>
          <p:nvSpPr>
            <p:cNvPr id="264" name="Овал 263"/>
            <p:cNvSpPr/>
            <p:nvPr/>
          </p:nvSpPr>
          <p:spPr>
            <a:xfrm>
              <a:off x="9192487" y="-1324378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65" name="Группа 264"/>
            <p:cNvGrpSpPr/>
            <p:nvPr/>
          </p:nvGrpSpPr>
          <p:grpSpPr>
            <a:xfrm>
              <a:off x="9316906" y="-1185086"/>
              <a:ext cx="255613" cy="255531"/>
              <a:chOff x="10231138" y="3876182"/>
              <a:chExt cx="1463054" cy="1462587"/>
            </a:xfrm>
          </p:grpSpPr>
          <p:sp>
            <p:nvSpPr>
              <p:cNvPr id="266" name="Прямоугольник 265"/>
              <p:cNvSpPr/>
              <p:nvPr/>
            </p:nvSpPr>
            <p:spPr>
              <a:xfrm>
                <a:off x="10231605" y="3876182"/>
                <a:ext cx="1462587" cy="1462587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67" name="Прямая соединительная линия 266"/>
              <p:cNvCxnSpPr/>
              <p:nvPr/>
            </p:nvCxnSpPr>
            <p:spPr>
              <a:xfrm>
                <a:off x="10962898" y="3891843"/>
                <a:ext cx="0" cy="144284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Прямая соединительная линия 267"/>
              <p:cNvCxnSpPr/>
              <p:nvPr/>
            </p:nvCxnSpPr>
            <p:spPr>
              <a:xfrm rot="5400000">
                <a:off x="10962665" y="3615766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Прямая соединительная линия 268"/>
              <p:cNvCxnSpPr/>
              <p:nvPr/>
            </p:nvCxnSpPr>
            <p:spPr>
              <a:xfrm rot="5400000">
                <a:off x="10962665" y="4136130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0" name="Группа 269"/>
          <p:cNvGrpSpPr/>
          <p:nvPr/>
        </p:nvGrpSpPr>
        <p:grpSpPr>
          <a:xfrm>
            <a:off x="2556372" y="195778"/>
            <a:ext cx="375010" cy="375010"/>
            <a:chOff x="6195616" y="-1344094"/>
            <a:chExt cx="504452" cy="504452"/>
          </a:xfrm>
        </p:grpSpPr>
        <p:sp>
          <p:nvSpPr>
            <p:cNvPr id="271" name="Овал 270"/>
            <p:cNvSpPr/>
            <p:nvPr/>
          </p:nvSpPr>
          <p:spPr>
            <a:xfrm>
              <a:off x="6195616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72" name="Группа 271"/>
            <p:cNvGrpSpPr/>
            <p:nvPr/>
          </p:nvGrpSpPr>
          <p:grpSpPr>
            <a:xfrm>
              <a:off x="6308266" y="-1181275"/>
              <a:ext cx="287469" cy="178814"/>
              <a:chOff x="6377940" y="1959876"/>
              <a:chExt cx="1645386" cy="1023480"/>
            </a:xfrm>
          </p:grpSpPr>
          <p:sp>
            <p:nvSpPr>
              <p:cNvPr id="273" name="Прямоугольник с одним вырезанным углом 272"/>
              <p:cNvSpPr/>
              <p:nvPr/>
            </p:nvSpPr>
            <p:spPr>
              <a:xfrm>
                <a:off x="6377940" y="1959876"/>
                <a:ext cx="1645386" cy="1019544"/>
              </a:xfrm>
              <a:prstGeom prst="snip1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Овал 273"/>
              <p:cNvSpPr/>
              <p:nvPr/>
            </p:nvSpPr>
            <p:spPr>
              <a:xfrm>
                <a:off x="6992755" y="2105424"/>
                <a:ext cx="364224" cy="3642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5" name="Хорда 274"/>
              <p:cNvSpPr/>
              <p:nvPr/>
            </p:nvSpPr>
            <p:spPr>
              <a:xfrm rot="6761201">
                <a:off x="6920866" y="2475356"/>
                <a:ext cx="508000" cy="508000"/>
              </a:xfrm>
              <a:prstGeom prst="chord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76" name="Прямая соединительная линия 275"/>
              <p:cNvCxnSpPr/>
              <p:nvPr/>
            </p:nvCxnSpPr>
            <p:spPr>
              <a:xfrm>
                <a:off x="6995381" y="2258232"/>
                <a:ext cx="511799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7" name="Группа 286"/>
          <p:cNvGrpSpPr/>
          <p:nvPr/>
        </p:nvGrpSpPr>
        <p:grpSpPr>
          <a:xfrm>
            <a:off x="269944" y="4650991"/>
            <a:ext cx="1856175" cy="1806440"/>
            <a:chOff x="3290679" y="750148"/>
            <a:chExt cx="1856175" cy="1806440"/>
          </a:xfrm>
        </p:grpSpPr>
        <p:sp>
          <p:nvSpPr>
            <p:cNvPr id="288" name="Прямоугольник 287"/>
            <p:cNvSpPr/>
            <p:nvPr/>
          </p:nvSpPr>
          <p:spPr>
            <a:xfrm>
              <a:off x="3336854" y="2038015"/>
              <a:ext cx="504368" cy="504368"/>
            </a:xfrm>
            <a:prstGeom prst="rect">
              <a:avLst/>
            </a:prstGeom>
            <a:noFill/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Прямоугольник 288"/>
            <p:cNvSpPr/>
            <p:nvPr/>
          </p:nvSpPr>
          <p:spPr>
            <a:xfrm rot="2700000">
              <a:off x="4598947" y="775923"/>
              <a:ext cx="504368" cy="504368"/>
            </a:xfrm>
            <a:prstGeom prst="rect">
              <a:avLst/>
            </a:prstGeom>
            <a:noFill/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>
              <a:off x="3290679" y="750148"/>
              <a:ext cx="596712" cy="596712"/>
            </a:xfrm>
            <a:prstGeom prst="ellipse">
              <a:avLst/>
            </a:prstGeom>
            <a:noFill/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>
              <a:off x="4550142" y="1959876"/>
              <a:ext cx="596712" cy="596712"/>
            </a:xfrm>
            <a:prstGeom prst="ellipse">
              <a:avLst/>
            </a:prstGeom>
            <a:noFill/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92" name="Прямая соединительная линия 291"/>
            <p:cNvCxnSpPr>
              <a:stCxn id="288" idx="0"/>
              <a:endCxn id="290" idx="4"/>
            </p:cNvCxnSpPr>
            <p:nvPr/>
          </p:nvCxnSpPr>
          <p:spPr>
            <a:xfrm flipH="1" flipV="1">
              <a:off x="3589035" y="1346860"/>
              <a:ext cx="3" cy="691155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Прямая соединительная линия 292"/>
            <p:cNvCxnSpPr>
              <a:stCxn id="291" idx="0"/>
            </p:cNvCxnSpPr>
            <p:nvPr/>
          </p:nvCxnSpPr>
          <p:spPr>
            <a:xfrm flipV="1">
              <a:off x="4848498" y="1384750"/>
              <a:ext cx="0" cy="575126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Прямая соединительная линия 293"/>
            <p:cNvCxnSpPr/>
            <p:nvPr/>
          </p:nvCxnSpPr>
          <p:spPr>
            <a:xfrm flipH="1" flipV="1">
              <a:off x="3890011" y="1022393"/>
              <a:ext cx="604477" cy="5714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12/18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333" y="4130383"/>
            <a:ext cx="6561667" cy="272761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533" y="956982"/>
            <a:ext cx="5444068" cy="2878174"/>
          </a:xfrm>
        </p:spPr>
        <p:txBody>
          <a:bodyPr>
            <a:noAutofit/>
          </a:bodyPr>
          <a:lstStyle/>
          <a:p>
            <a:r>
              <a:rPr lang="ru-RU" sz="2800" dirty="0"/>
              <a:t>Разработка сценариев допуска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оперативно-ремонтного </a:t>
            </a:r>
            <a:r>
              <a:rPr lang="ru-RU" sz="2800" dirty="0"/>
              <a:t>персонала тяговых подстанций</a:t>
            </a:r>
            <a:endParaRPr lang="ru-RU" sz="2800" dirty="0">
              <a:latin typeface="Raleway" pitchFamily="2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76337" y="374541"/>
            <a:ext cx="2273774" cy="330591"/>
          </a:xfrm>
          <a:prstGeom prst="roundRect">
            <a:avLst/>
          </a:prstGeom>
          <a:noFill/>
          <a:ln w="12700">
            <a:solidFill>
              <a:schemeClr val="accent3">
                <a:lumMod val="20000"/>
                <a:lumOff val="80000"/>
                <a:alpha val="7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510239" y="375043"/>
            <a:ext cx="2273774" cy="330591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188878" y="374541"/>
            <a:ext cx="2008223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leway" pitchFamily="2" charset="-52"/>
              </a:rPr>
              <a:t>СТДМ-Э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510240" y="375043"/>
            <a:ext cx="2433901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200" b="1" dirty="0">
              <a:solidFill>
                <a:srgbClr val="0070C0"/>
              </a:solidFill>
              <a:latin typeface="Raleway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444713" y="408153"/>
            <a:ext cx="24048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Raleway" pitchFamily="2" charset="-52"/>
              </a:rPr>
              <a:t>ПЕРСПЕКТИВНОЕ РАЗВИТИЕ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30333" y="1415235"/>
            <a:ext cx="6072901" cy="255454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68312" indent="-285750"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Комплекс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мер по идентификации сотрудников при допуске на территорию подстанции (электронный именной пропуск, биометрический контроль, видеонаблюдение, устройства позиционирования сотрудника с применением дополнительных устройств (</a:t>
            </a:r>
            <a:r>
              <a:rPr lang="ru-RU" sz="1600" dirty="0" err="1">
                <a:solidFill>
                  <a:schemeClr val="bg1"/>
                </a:solidFill>
                <a:latin typeface="Raleway" pitchFamily="2" charset="-52"/>
              </a:rPr>
              <a:t>glonass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Raleway" pitchFamily="2" charset="-52"/>
              </a:rPr>
              <a:t>треккер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, смартфон, смарт-часы);</a:t>
            </a:r>
          </a:p>
          <a:p>
            <a:pPr marL="468312" indent="-285750"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Электромагнитные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устройства доступа, в зависимости от вида работ к необходимым защитным средствам (по характеру работы, предусмотренной в электронном наряде-допуске), и необходимых помещений КРУ.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67" y="3532537"/>
            <a:ext cx="3325463" cy="3325463"/>
          </a:xfrm>
          <a:prstGeom prst="rect">
            <a:avLst/>
          </a:prstGeom>
        </p:spPr>
      </p:pic>
      <p:grpSp>
        <p:nvGrpSpPr>
          <p:cNvPr id="70" name="Группа 69"/>
          <p:cNvGrpSpPr/>
          <p:nvPr/>
        </p:nvGrpSpPr>
        <p:grpSpPr>
          <a:xfrm>
            <a:off x="2492573" y="52496"/>
            <a:ext cx="504452" cy="504452"/>
            <a:chOff x="6195616" y="-1344094"/>
            <a:chExt cx="504452" cy="504452"/>
          </a:xfrm>
        </p:grpSpPr>
        <p:sp>
          <p:nvSpPr>
            <p:cNvPr id="71" name="Овал 70"/>
            <p:cNvSpPr/>
            <p:nvPr/>
          </p:nvSpPr>
          <p:spPr>
            <a:xfrm>
              <a:off x="6195616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72" name="Группа 71"/>
            <p:cNvGrpSpPr/>
            <p:nvPr/>
          </p:nvGrpSpPr>
          <p:grpSpPr>
            <a:xfrm>
              <a:off x="6308266" y="-1181275"/>
              <a:ext cx="287469" cy="178814"/>
              <a:chOff x="6377940" y="1959876"/>
              <a:chExt cx="1645386" cy="1023480"/>
            </a:xfrm>
          </p:grpSpPr>
          <p:sp>
            <p:nvSpPr>
              <p:cNvPr id="73" name="Прямоугольник с одним вырезанным углом 72"/>
              <p:cNvSpPr/>
              <p:nvPr/>
            </p:nvSpPr>
            <p:spPr>
              <a:xfrm>
                <a:off x="6377940" y="1959876"/>
                <a:ext cx="1645386" cy="1019544"/>
              </a:xfrm>
              <a:prstGeom prst="snip1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Овал 73"/>
              <p:cNvSpPr/>
              <p:nvPr/>
            </p:nvSpPr>
            <p:spPr>
              <a:xfrm>
                <a:off x="6992755" y="2105424"/>
                <a:ext cx="364224" cy="3642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Хорда 74"/>
              <p:cNvSpPr/>
              <p:nvPr/>
            </p:nvSpPr>
            <p:spPr>
              <a:xfrm rot="6761201">
                <a:off x="6920866" y="2475356"/>
                <a:ext cx="508000" cy="508000"/>
              </a:xfrm>
              <a:prstGeom prst="chord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6" name="Прямая соединительная линия 75"/>
              <p:cNvCxnSpPr/>
              <p:nvPr/>
            </p:nvCxnSpPr>
            <p:spPr>
              <a:xfrm>
                <a:off x="6995381" y="2258232"/>
                <a:ext cx="511799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1" name="Группа 140"/>
          <p:cNvGrpSpPr/>
          <p:nvPr/>
        </p:nvGrpSpPr>
        <p:grpSpPr>
          <a:xfrm>
            <a:off x="1444853" y="214311"/>
            <a:ext cx="375010" cy="375010"/>
            <a:chOff x="4673025" y="-1353986"/>
            <a:chExt cx="504452" cy="504452"/>
          </a:xfrm>
        </p:grpSpPr>
        <p:sp>
          <p:nvSpPr>
            <p:cNvPr id="142" name="Овал 141"/>
            <p:cNvSpPr/>
            <p:nvPr/>
          </p:nvSpPr>
          <p:spPr>
            <a:xfrm>
              <a:off x="4673025" y="-1353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43" name="Группа 142"/>
            <p:cNvGrpSpPr/>
            <p:nvPr/>
          </p:nvGrpSpPr>
          <p:grpSpPr>
            <a:xfrm>
              <a:off x="4797671" y="-1242864"/>
              <a:ext cx="287731" cy="287731"/>
              <a:chOff x="1007745" y="951150"/>
              <a:chExt cx="1468103" cy="1468102"/>
            </a:xfrm>
          </p:grpSpPr>
          <p:cxnSp>
            <p:nvCxnSpPr>
              <p:cNvPr id="144" name="Прямая соединительная линия 143"/>
              <p:cNvCxnSpPr/>
              <p:nvPr/>
            </p:nvCxnSpPr>
            <p:spPr>
              <a:xfrm>
                <a:off x="1007745" y="951150"/>
                <a:ext cx="0" cy="146810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Прямая соединительная линия 144"/>
              <p:cNvCxnSpPr/>
              <p:nvPr/>
            </p:nvCxnSpPr>
            <p:spPr>
              <a:xfrm rot="16200000">
                <a:off x="1741798" y="1685199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Прямая соединительная линия 145"/>
              <p:cNvCxnSpPr/>
              <p:nvPr/>
            </p:nvCxnSpPr>
            <p:spPr>
              <a:xfrm flipV="1">
                <a:off x="1126128" y="1457142"/>
                <a:ext cx="470990" cy="80109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Прямая соединительная линия 146"/>
              <p:cNvCxnSpPr/>
              <p:nvPr/>
            </p:nvCxnSpPr>
            <p:spPr>
              <a:xfrm flipH="1" flipV="1">
                <a:off x="1597118" y="1457142"/>
                <a:ext cx="289840" cy="40054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 flipV="1">
                <a:off x="1886956" y="1346862"/>
                <a:ext cx="354011" cy="5108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9" name="Группа 148"/>
          <p:cNvGrpSpPr/>
          <p:nvPr/>
        </p:nvGrpSpPr>
        <p:grpSpPr>
          <a:xfrm>
            <a:off x="3110520" y="195778"/>
            <a:ext cx="375010" cy="375010"/>
            <a:chOff x="6946913" y="-1317419"/>
            <a:chExt cx="504452" cy="504452"/>
          </a:xfrm>
        </p:grpSpPr>
        <p:sp>
          <p:nvSpPr>
            <p:cNvPr id="150" name="Овал 149"/>
            <p:cNvSpPr/>
            <p:nvPr/>
          </p:nvSpPr>
          <p:spPr>
            <a:xfrm>
              <a:off x="6946913" y="-1317419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51" name="Группа 150"/>
            <p:cNvGrpSpPr/>
            <p:nvPr/>
          </p:nvGrpSpPr>
          <p:grpSpPr>
            <a:xfrm>
              <a:off x="7049886" y="-1225247"/>
              <a:ext cx="321023" cy="320107"/>
              <a:chOff x="7422745" y="-1602609"/>
              <a:chExt cx="321023" cy="320107"/>
            </a:xfrm>
          </p:grpSpPr>
          <p:cxnSp>
            <p:nvCxnSpPr>
              <p:cNvPr id="152" name="Прямая соединительная линия 151"/>
              <p:cNvCxnSpPr/>
              <p:nvPr/>
            </p:nvCxnSpPr>
            <p:spPr>
              <a:xfrm>
                <a:off x="7579499" y="-1569501"/>
                <a:ext cx="0" cy="25208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Прямая соединительная линия 152"/>
              <p:cNvCxnSpPr/>
              <p:nvPr/>
            </p:nvCxnSpPr>
            <p:spPr>
              <a:xfrm>
                <a:off x="7453458" y="-1443460"/>
                <a:ext cx="252082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Прямая соединительная линия 153"/>
              <p:cNvCxnSpPr/>
              <p:nvPr/>
            </p:nvCxnSpPr>
            <p:spPr>
              <a:xfrm flipH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Прямая соединительная линия 154"/>
              <p:cNvCxnSpPr/>
              <p:nvPr/>
            </p:nvCxnSpPr>
            <p:spPr>
              <a:xfrm flipH="1" flipV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Прямая соединительная линия 155"/>
              <p:cNvCxnSpPr/>
              <p:nvPr/>
            </p:nvCxnSpPr>
            <p:spPr>
              <a:xfrm rot="18900000">
                <a:off x="7563596" y="-160260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/>
              <p:cNvCxnSpPr/>
              <p:nvPr/>
            </p:nvCxnSpPr>
            <p:spPr>
              <a:xfrm rot="13500000">
                <a:off x="7593509" y="-160333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Прямая соединительная линия 157"/>
              <p:cNvCxnSpPr/>
              <p:nvPr/>
            </p:nvCxnSpPr>
            <p:spPr>
              <a:xfrm rot="2700000">
                <a:off x="7723133" y="-1479050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Прямая соединительная линия 158"/>
              <p:cNvCxnSpPr/>
              <p:nvPr/>
            </p:nvCxnSpPr>
            <p:spPr>
              <a:xfrm rot="18900000">
                <a:off x="7723864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Прямая соединительная линия 159"/>
              <p:cNvCxnSpPr/>
              <p:nvPr/>
            </p:nvCxnSpPr>
            <p:spPr>
              <a:xfrm rot="8100000">
                <a:off x="7594238" y="-1323772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Прямая соединительная линия 160"/>
              <p:cNvCxnSpPr/>
              <p:nvPr/>
            </p:nvCxnSpPr>
            <p:spPr>
              <a:xfrm rot="2700000">
                <a:off x="7564325" y="-132304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Прямая соединительная линия 161"/>
              <p:cNvCxnSpPr/>
              <p:nvPr/>
            </p:nvCxnSpPr>
            <p:spPr>
              <a:xfrm rot="13500000">
                <a:off x="7443380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Прямая соединительная линия 162"/>
              <p:cNvCxnSpPr/>
              <p:nvPr/>
            </p:nvCxnSpPr>
            <p:spPr>
              <a:xfrm rot="8100000">
                <a:off x="7442649" y="-147905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4" name="Группа 163"/>
          <p:cNvGrpSpPr/>
          <p:nvPr/>
        </p:nvGrpSpPr>
        <p:grpSpPr>
          <a:xfrm>
            <a:off x="3664668" y="195778"/>
            <a:ext cx="375010" cy="375010"/>
            <a:chOff x="7698210" y="-1316654"/>
            <a:chExt cx="504452" cy="504452"/>
          </a:xfrm>
        </p:grpSpPr>
        <p:sp>
          <p:nvSpPr>
            <p:cNvPr id="165" name="Овал 164"/>
            <p:cNvSpPr/>
            <p:nvPr/>
          </p:nvSpPr>
          <p:spPr>
            <a:xfrm>
              <a:off x="7698210" y="-131665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66" name="Группа 165"/>
            <p:cNvGrpSpPr/>
            <p:nvPr/>
          </p:nvGrpSpPr>
          <p:grpSpPr>
            <a:xfrm>
              <a:off x="7813383" y="-1185086"/>
              <a:ext cx="284014" cy="242653"/>
              <a:chOff x="4192249" y="3860018"/>
              <a:chExt cx="1625613" cy="1388875"/>
            </a:xfrm>
          </p:grpSpPr>
          <p:cxnSp>
            <p:nvCxnSpPr>
              <p:cNvPr id="167" name="Прямая соединительная линия 166"/>
              <p:cNvCxnSpPr/>
              <p:nvPr/>
            </p:nvCxnSpPr>
            <p:spPr>
              <a:xfrm rot="16200000">
                <a:off x="5078732" y="412133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Прямая соединительная линия 167"/>
              <p:cNvCxnSpPr/>
              <p:nvPr/>
            </p:nvCxnSpPr>
            <p:spPr>
              <a:xfrm rot="16200000">
                <a:off x="5078732" y="3727821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Прямая соединительная линия 168"/>
              <p:cNvCxnSpPr/>
              <p:nvPr/>
            </p:nvCxnSpPr>
            <p:spPr>
              <a:xfrm>
                <a:off x="4789917" y="4068361"/>
                <a:ext cx="1027945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Прямая соединительная линия 169"/>
              <p:cNvCxnSpPr/>
              <p:nvPr/>
            </p:nvCxnSpPr>
            <p:spPr>
              <a:xfrm>
                <a:off x="4349862" y="4068361"/>
                <a:ext cx="30595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Дуга 170"/>
              <p:cNvSpPr/>
              <p:nvPr/>
            </p:nvSpPr>
            <p:spPr>
              <a:xfrm rot="5400000" flipV="1">
                <a:off x="4178020" y="4887645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72" name="Прямая соединительная линия 171"/>
              <p:cNvCxnSpPr>
                <a:stCxn id="171" idx="0"/>
              </p:cNvCxnSpPr>
              <p:nvPr/>
            </p:nvCxnSpPr>
            <p:spPr>
              <a:xfrm flipV="1">
                <a:off x="4193291" y="4215181"/>
                <a:ext cx="864" cy="86652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Дуга 172"/>
              <p:cNvSpPr/>
              <p:nvPr/>
            </p:nvSpPr>
            <p:spPr>
              <a:xfrm rot="16200000">
                <a:off x="4178022" y="4080802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74" name="Прямая соединительная линия 173"/>
              <p:cNvCxnSpPr/>
              <p:nvPr/>
            </p:nvCxnSpPr>
            <p:spPr>
              <a:xfrm rot="13500000">
                <a:off x="4580095" y="4031234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Прямая соединительная линия 174"/>
              <p:cNvCxnSpPr/>
              <p:nvPr/>
            </p:nvCxnSpPr>
            <p:spPr>
              <a:xfrm rot="8100000">
                <a:off x="4575913" y="3860018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Прямая соединительная линия 175"/>
              <p:cNvCxnSpPr/>
              <p:nvPr/>
            </p:nvCxnSpPr>
            <p:spPr>
              <a:xfrm rot="16200000">
                <a:off x="5078733" y="451484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7" name="Группа 176"/>
          <p:cNvGrpSpPr/>
          <p:nvPr/>
        </p:nvGrpSpPr>
        <p:grpSpPr>
          <a:xfrm>
            <a:off x="4218816" y="195778"/>
            <a:ext cx="375010" cy="375010"/>
            <a:chOff x="8459416" y="-1330986"/>
            <a:chExt cx="504452" cy="504452"/>
          </a:xfrm>
        </p:grpSpPr>
        <p:sp>
          <p:nvSpPr>
            <p:cNvPr id="178" name="Овал 177"/>
            <p:cNvSpPr/>
            <p:nvPr/>
          </p:nvSpPr>
          <p:spPr>
            <a:xfrm>
              <a:off x="8459416" y="-1330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79" name="Группа 178"/>
            <p:cNvGrpSpPr/>
            <p:nvPr/>
          </p:nvGrpSpPr>
          <p:grpSpPr>
            <a:xfrm>
              <a:off x="8596618" y="-1200066"/>
              <a:ext cx="230047" cy="230047"/>
              <a:chOff x="6706602" y="3932168"/>
              <a:chExt cx="1316724" cy="1316724"/>
            </a:xfrm>
          </p:grpSpPr>
          <p:sp>
            <p:nvSpPr>
              <p:cNvPr id="180" name="Овал 179"/>
              <p:cNvSpPr/>
              <p:nvPr/>
            </p:nvSpPr>
            <p:spPr>
              <a:xfrm>
                <a:off x="6706602" y="3932168"/>
                <a:ext cx="1316724" cy="13167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81" name="Прямая соединительная линия 180"/>
              <p:cNvCxnSpPr/>
              <p:nvPr/>
            </p:nvCxnSpPr>
            <p:spPr>
              <a:xfrm>
                <a:off x="7363695" y="4604680"/>
                <a:ext cx="36361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2" name="Группа 181"/>
              <p:cNvGrpSpPr/>
              <p:nvPr/>
            </p:nvGrpSpPr>
            <p:grpSpPr>
              <a:xfrm rot="13500000">
                <a:off x="7444913" y="4481945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187" name="Прямая соединительная линия 186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Прямая соединительная линия 187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3" name="Прямая соединительная линия 182"/>
              <p:cNvCxnSpPr/>
              <p:nvPr/>
            </p:nvCxnSpPr>
            <p:spPr>
              <a:xfrm flipV="1">
                <a:off x="7363695" y="4120211"/>
                <a:ext cx="0" cy="48446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4" name="Группа 183"/>
              <p:cNvGrpSpPr/>
              <p:nvPr/>
            </p:nvGrpSpPr>
            <p:grpSpPr>
              <a:xfrm rot="8100000">
                <a:off x="7238002" y="4163426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185" name="Прямая соединительная линия 184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Прямая соединительная линия 185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9" name="Группа 188"/>
          <p:cNvGrpSpPr/>
          <p:nvPr/>
        </p:nvGrpSpPr>
        <p:grpSpPr>
          <a:xfrm>
            <a:off x="4772965" y="195778"/>
            <a:ext cx="375010" cy="375010"/>
            <a:chOff x="9192487" y="-1324378"/>
            <a:chExt cx="504452" cy="504452"/>
          </a:xfrm>
        </p:grpSpPr>
        <p:sp>
          <p:nvSpPr>
            <p:cNvPr id="190" name="Овал 189"/>
            <p:cNvSpPr/>
            <p:nvPr/>
          </p:nvSpPr>
          <p:spPr>
            <a:xfrm>
              <a:off x="9192487" y="-1324378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91" name="Группа 190"/>
            <p:cNvGrpSpPr/>
            <p:nvPr/>
          </p:nvGrpSpPr>
          <p:grpSpPr>
            <a:xfrm>
              <a:off x="9316906" y="-1185086"/>
              <a:ext cx="255613" cy="255531"/>
              <a:chOff x="10231138" y="3876182"/>
              <a:chExt cx="1463054" cy="1462587"/>
            </a:xfrm>
          </p:grpSpPr>
          <p:sp>
            <p:nvSpPr>
              <p:cNvPr id="192" name="Прямоугольник 191"/>
              <p:cNvSpPr/>
              <p:nvPr/>
            </p:nvSpPr>
            <p:spPr>
              <a:xfrm>
                <a:off x="10231605" y="3876182"/>
                <a:ext cx="1462587" cy="1462587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93" name="Прямая соединительная линия 192"/>
              <p:cNvCxnSpPr/>
              <p:nvPr/>
            </p:nvCxnSpPr>
            <p:spPr>
              <a:xfrm>
                <a:off x="10962898" y="3891843"/>
                <a:ext cx="0" cy="144284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Прямая соединительная линия 193"/>
              <p:cNvCxnSpPr/>
              <p:nvPr/>
            </p:nvCxnSpPr>
            <p:spPr>
              <a:xfrm rot="5400000">
                <a:off x="10962665" y="3615766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Прямая соединительная линия 194"/>
              <p:cNvCxnSpPr/>
              <p:nvPr/>
            </p:nvCxnSpPr>
            <p:spPr>
              <a:xfrm rot="5400000">
                <a:off x="10962665" y="4136130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3" name="Группа 202"/>
          <p:cNvGrpSpPr/>
          <p:nvPr/>
        </p:nvGrpSpPr>
        <p:grpSpPr>
          <a:xfrm>
            <a:off x="2002224" y="195778"/>
            <a:ext cx="375010" cy="375010"/>
            <a:chOff x="5444319" y="-1344094"/>
            <a:chExt cx="504452" cy="504452"/>
          </a:xfrm>
        </p:grpSpPr>
        <p:sp>
          <p:nvSpPr>
            <p:cNvPr id="204" name="Овал 203"/>
            <p:cNvSpPr/>
            <p:nvPr/>
          </p:nvSpPr>
          <p:spPr>
            <a:xfrm>
              <a:off x="5444319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05" name="Группа 204"/>
            <p:cNvGrpSpPr/>
            <p:nvPr/>
          </p:nvGrpSpPr>
          <p:grpSpPr>
            <a:xfrm>
              <a:off x="5534495" y="-1249671"/>
              <a:ext cx="324296" cy="315606"/>
              <a:chOff x="3290679" y="750148"/>
              <a:chExt cx="1856175" cy="1806440"/>
            </a:xfrm>
          </p:grpSpPr>
          <p:sp>
            <p:nvSpPr>
              <p:cNvPr id="206" name="Прямоугольник 205"/>
              <p:cNvSpPr/>
              <p:nvPr/>
            </p:nvSpPr>
            <p:spPr>
              <a:xfrm>
                <a:off x="3336854" y="2038015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Прямоугольник 206"/>
              <p:cNvSpPr/>
              <p:nvPr/>
            </p:nvSpPr>
            <p:spPr>
              <a:xfrm rot="2700000">
                <a:off x="4598947" y="775923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Овал 207"/>
              <p:cNvSpPr/>
              <p:nvPr/>
            </p:nvSpPr>
            <p:spPr>
              <a:xfrm>
                <a:off x="3290679" y="750148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>
                <a:off x="4550142" y="1959876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10" name="Прямая соединительная линия 209"/>
              <p:cNvCxnSpPr>
                <a:stCxn id="206" idx="0"/>
                <a:endCxn id="208" idx="4"/>
              </p:cNvCxnSpPr>
              <p:nvPr/>
            </p:nvCxnSpPr>
            <p:spPr>
              <a:xfrm flipH="1" flipV="1">
                <a:off x="3589035" y="1346860"/>
                <a:ext cx="3" cy="691155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Прямая соединительная линия 210"/>
              <p:cNvCxnSpPr>
                <a:stCxn id="209" idx="0"/>
              </p:cNvCxnSpPr>
              <p:nvPr/>
            </p:nvCxnSpPr>
            <p:spPr>
              <a:xfrm flipV="1">
                <a:off x="4848498" y="1384750"/>
                <a:ext cx="0" cy="5751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Прямая соединительная линия 211"/>
              <p:cNvCxnSpPr/>
              <p:nvPr/>
            </p:nvCxnSpPr>
            <p:spPr>
              <a:xfrm flipH="1" flipV="1">
                <a:off x="3890011" y="1022393"/>
                <a:ext cx="604477" cy="571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3" name="Группа 212"/>
          <p:cNvGrpSpPr/>
          <p:nvPr/>
        </p:nvGrpSpPr>
        <p:grpSpPr>
          <a:xfrm>
            <a:off x="300038" y="5348211"/>
            <a:ext cx="1645386" cy="1023480"/>
            <a:chOff x="6377940" y="1959876"/>
            <a:chExt cx="1645386" cy="1023480"/>
          </a:xfrm>
        </p:grpSpPr>
        <p:sp>
          <p:nvSpPr>
            <p:cNvPr id="214" name="Прямоугольник с одним вырезанным углом 213"/>
            <p:cNvSpPr/>
            <p:nvPr/>
          </p:nvSpPr>
          <p:spPr>
            <a:xfrm>
              <a:off x="6377940" y="1959876"/>
              <a:ext cx="1645386" cy="1019544"/>
            </a:xfrm>
            <a:prstGeom prst="snip1Rect">
              <a:avLst/>
            </a:prstGeom>
            <a:noFill/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>
              <a:off x="6992755" y="2105424"/>
              <a:ext cx="364224" cy="364224"/>
            </a:xfrm>
            <a:prstGeom prst="ellipse">
              <a:avLst/>
            </a:prstGeom>
            <a:noFill/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Хорда 215"/>
            <p:cNvSpPr/>
            <p:nvPr/>
          </p:nvSpPr>
          <p:spPr>
            <a:xfrm rot="6761201">
              <a:off x="6920866" y="2475356"/>
              <a:ext cx="508000" cy="508000"/>
            </a:xfrm>
            <a:prstGeom prst="chord">
              <a:avLst/>
            </a:prstGeom>
            <a:noFill/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17" name="Прямая соединительная линия 216"/>
            <p:cNvCxnSpPr/>
            <p:nvPr/>
          </p:nvCxnSpPr>
          <p:spPr>
            <a:xfrm>
              <a:off x="6995381" y="2258232"/>
              <a:ext cx="511799" cy="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13/18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6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8" y="1415235"/>
            <a:ext cx="5444068" cy="2878174"/>
          </a:xfrm>
        </p:spPr>
        <p:txBody>
          <a:bodyPr>
            <a:noAutofit/>
          </a:bodyPr>
          <a:lstStyle/>
          <a:p>
            <a:r>
              <a:rPr lang="ru-RU" sz="2800" dirty="0"/>
              <a:t>Оснащение СТДМ-Э устройствами мониторинга образования гололеда на участках контактной сети и воздушных линий </a:t>
            </a:r>
            <a:r>
              <a:rPr lang="ru-RU" sz="2800" dirty="0" smtClean="0"/>
              <a:t>автоблокировки</a:t>
            </a:r>
            <a:endParaRPr lang="ru-RU" sz="2800" dirty="0">
              <a:latin typeface="Raleway" pitchFamily="2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76337" y="374541"/>
            <a:ext cx="2273774" cy="330591"/>
          </a:xfrm>
          <a:prstGeom prst="roundRect">
            <a:avLst/>
          </a:prstGeom>
          <a:noFill/>
          <a:ln w="12700">
            <a:solidFill>
              <a:schemeClr val="accent3">
                <a:lumMod val="20000"/>
                <a:lumOff val="80000"/>
                <a:alpha val="7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510239" y="375043"/>
            <a:ext cx="2273774" cy="330591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7188878" y="374541"/>
            <a:ext cx="2008223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>
                <a:solidFill>
                  <a:schemeClr val="accent4">
                    <a:lumMod val="20000"/>
                    <a:lumOff val="80000"/>
                  </a:schemeClr>
                </a:solidFill>
                <a:latin typeface="Raleway" pitchFamily="2" charset="-52"/>
              </a:rPr>
              <a:t>СТДМ-Э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510240" y="375043"/>
            <a:ext cx="2433901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200" b="1" dirty="0">
              <a:solidFill>
                <a:srgbClr val="0070C0"/>
              </a:solidFill>
              <a:latin typeface="Raleway" pitchFamily="2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444713" y="408153"/>
            <a:ext cx="24048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0070C0"/>
                </a:solidFill>
                <a:latin typeface="Raleway" pitchFamily="2" charset="-52"/>
              </a:rPr>
              <a:t>ПЕРСПЕКТИВНОЕ РАЗВИТИЕ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35600" y="1415235"/>
            <a:ext cx="6267634" cy="280076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468312" indent="-285750"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Оснащение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участков контактной сети, наиболее подверженных образованию гололеда метеостанциями и датчиками геометрических параметров контактной подвески; </a:t>
            </a:r>
          </a:p>
          <a:p>
            <a:pPr marL="468312" indent="-285750"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Вывод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информации на АРМ </a:t>
            </a:r>
            <a:r>
              <a:rPr lang="ru-RU" sz="1600" dirty="0" err="1">
                <a:solidFill>
                  <a:schemeClr val="bg1"/>
                </a:solidFill>
                <a:latin typeface="Raleway" pitchFamily="2" charset="-52"/>
              </a:rPr>
              <a:t>энергодиспетчера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 о возникновении гололеда на проводах по уровням тревожности, в зависимости от факторов погодных условий и геометрических отклонений контактной сети, с предоставлением перечня мер (на усмотрение </a:t>
            </a:r>
            <a:r>
              <a:rPr lang="ru-RU" sz="1600" dirty="0" err="1">
                <a:solidFill>
                  <a:schemeClr val="bg1"/>
                </a:solidFill>
                <a:latin typeface="Raleway" pitchFamily="2" charset="-52"/>
              </a:rPr>
              <a:t>энергодиспетчера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), таких как внеочередной осмотр, </a:t>
            </a:r>
            <a:r>
              <a:rPr lang="ru-RU" sz="1600" dirty="0" err="1">
                <a:solidFill>
                  <a:schemeClr val="bg1"/>
                </a:solidFill>
                <a:latin typeface="Raleway" pitchFamily="2" charset="-52"/>
              </a:rPr>
              <a:t>профподогрев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, плавка гололеда.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r="53698"/>
          <a:stretch/>
        </p:blipFill>
        <p:spPr>
          <a:xfrm>
            <a:off x="408217" y="4460079"/>
            <a:ext cx="3320503" cy="21519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180" y="4460078"/>
            <a:ext cx="3826625" cy="21519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46585"/>
          <a:stretch/>
        </p:blipFill>
        <p:spPr>
          <a:xfrm>
            <a:off x="3788151" y="4460079"/>
            <a:ext cx="3830629" cy="2151986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68" name="Группа 67"/>
          <p:cNvGrpSpPr/>
          <p:nvPr/>
        </p:nvGrpSpPr>
        <p:grpSpPr>
          <a:xfrm>
            <a:off x="3043331" y="91247"/>
            <a:ext cx="504452" cy="504452"/>
            <a:chOff x="6946913" y="-1317419"/>
            <a:chExt cx="504452" cy="504452"/>
          </a:xfrm>
        </p:grpSpPr>
        <p:sp>
          <p:nvSpPr>
            <p:cNvPr id="69" name="Овал 68"/>
            <p:cNvSpPr/>
            <p:nvPr/>
          </p:nvSpPr>
          <p:spPr>
            <a:xfrm>
              <a:off x="6946913" y="-1317419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70" name="Группа 69"/>
            <p:cNvGrpSpPr/>
            <p:nvPr/>
          </p:nvGrpSpPr>
          <p:grpSpPr>
            <a:xfrm>
              <a:off x="7049886" y="-1225247"/>
              <a:ext cx="321023" cy="320107"/>
              <a:chOff x="7422745" y="-1602609"/>
              <a:chExt cx="321023" cy="320107"/>
            </a:xfrm>
          </p:grpSpPr>
          <p:cxnSp>
            <p:nvCxnSpPr>
              <p:cNvPr id="71" name="Прямая соединительная линия 70"/>
              <p:cNvCxnSpPr/>
              <p:nvPr/>
            </p:nvCxnSpPr>
            <p:spPr>
              <a:xfrm>
                <a:off x="7579499" y="-1569501"/>
                <a:ext cx="0" cy="25208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единительная линия 71"/>
              <p:cNvCxnSpPr/>
              <p:nvPr/>
            </p:nvCxnSpPr>
            <p:spPr>
              <a:xfrm>
                <a:off x="7453458" y="-1443460"/>
                <a:ext cx="252082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Прямая соединительная линия 72"/>
              <p:cNvCxnSpPr/>
              <p:nvPr/>
            </p:nvCxnSpPr>
            <p:spPr>
              <a:xfrm flipH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Прямая соединительная линия 73"/>
              <p:cNvCxnSpPr/>
              <p:nvPr/>
            </p:nvCxnSpPr>
            <p:spPr>
              <a:xfrm flipH="1" flipV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Прямая соединительная линия 74"/>
              <p:cNvCxnSpPr/>
              <p:nvPr/>
            </p:nvCxnSpPr>
            <p:spPr>
              <a:xfrm rot="18900000">
                <a:off x="7563596" y="-160260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Прямая соединительная линия 75"/>
              <p:cNvCxnSpPr/>
              <p:nvPr/>
            </p:nvCxnSpPr>
            <p:spPr>
              <a:xfrm rot="13500000">
                <a:off x="7593509" y="-160333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Прямая соединительная линия 76"/>
              <p:cNvCxnSpPr/>
              <p:nvPr/>
            </p:nvCxnSpPr>
            <p:spPr>
              <a:xfrm rot="2700000">
                <a:off x="7723133" y="-1479050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Прямая соединительная линия 77"/>
              <p:cNvCxnSpPr/>
              <p:nvPr/>
            </p:nvCxnSpPr>
            <p:spPr>
              <a:xfrm rot="18900000">
                <a:off x="7723864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Прямая соединительная линия 78"/>
              <p:cNvCxnSpPr/>
              <p:nvPr/>
            </p:nvCxnSpPr>
            <p:spPr>
              <a:xfrm rot="8100000">
                <a:off x="7594238" y="-1323772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Прямая соединительная линия 79"/>
              <p:cNvCxnSpPr/>
              <p:nvPr/>
            </p:nvCxnSpPr>
            <p:spPr>
              <a:xfrm rot="2700000">
                <a:off x="7564325" y="-132304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Прямая соединительная линия 80"/>
              <p:cNvCxnSpPr/>
              <p:nvPr/>
            </p:nvCxnSpPr>
            <p:spPr>
              <a:xfrm rot="13500000">
                <a:off x="7443380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Прямая соединительная линия 81"/>
              <p:cNvCxnSpPr/>
              <p:nvPr/>
            </p:nvCxnSpPr>
            <p:spPr>
              <a:xfrm rot="8100000">
                <a:off x="7442649" y="-147905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0" name="Группа 139"/>
          <p:cNvGrpSpPr/>
          <p:nvPr/>
        </p:nvGrpSpPr>
        <p:grpSpPr>
          <a:xfrm>
            <a:off x="1444853" y="214311"/>
            <a:ext cx="375010" cy="375010"/>
            <a:chOff x="4673025" y="-1353986"/>
            <a:chExt cx="504452" cy="504452"/>
          </a:xfrm>
        </p:grpSpPr>
        <p:sp>
          <p:nvSpPr>
            <p:cNvPr id="141" name="Овал 140"/>
            <p:cNvSpPr/>
            <p:nvPr/>
          </p:nvSpPr>
          <p:spPr>
            <a:xfrm>
              <a:off x="4673025" y="-1353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42" name="Группа 141"/>
            <p:cNvGrpSpPr/>
            <p:nvPr/>
          </p:nvGrpSpPr>
          <p:grpSpPr>
            <a:xfrm>
              <a:off x="4797671" y="-1242864"/>
              <a:ext cx="287731" cy="287731"/>
              <a:chOff x="1007745" y="951150"/>
              <a:chExt cx="1468103" cy="1468102"/>
            </a:xfrm>
          </p:grpSpPr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1007745" y="951150"/>
                <a:ext cx="0" cy="146810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Прямая соединительная линия 143"/>
              <p:cNvCxnSpPr/>
              <p:nvPr/>
            </p:nvCxnSpPr>
            <p:spPr>
              <a:xfrm rot="16200000">
                <a:off x="1741798" y="1685199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Прямая соединительная линия 144"/>
              <p:cNvCxnSpPr/>
              <p:nvPr/>
            </p:nvCxnSpPr>
            <p:spPr>
              <a:xfrm flipV="1">
                <a:off x="1126128" y="1457142"/>
                <a:ext cx="470990" cy="80109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Прямая соединительная линия 145"/>
              <p:cNvCxnSpPr/>
              <p:nvPr/>
            </p:nvCxnSpPr>
            <p:spPr>
              <a:xfrm flipH="1" flipV="1">
                <a:off x="1597118" y="1457142"/>
                <a:ext cx="289840" cy="40054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Прямая соединительная линия 146"/>
              <p:cNvCxnSpPr/>
              <p:nvPr/>
            </p:nvCxnSpPr>
            <p:spPr>
              <a:xfrm flipV="1">
                <a:off x="1886956" y="1346862"/>
                <a:ext cx="354011" cy="5108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3" name="Группа 162"/>
          <p:cNvGrpSpPr/>
          <p:nvPr/>
        </p:nvGrpSpPr>
        <p:grpSpPr>
          <a:xfrm>
            <a:off x="3664668" y="195778"/>
            <a:ext cx="375010" cy="375010"/>
            <a:chOff x="7698210" y="-1316654"/>
            <a:chExt cx="504452" cy="504452"/>
          </a:xfrm>
        </p:grpSpPr>
        <p:sp>
          <p:nvSpPr>
            <p:cNvPr id="164" name="Овал 163"/>
            <p:cNvSpPr/>
            <p:nvPr/>
          </p:nvSpPr>
          <p:spPr>
            <a:xfrm>
              <a:off x="7698210" y="-131665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65" name="Группа 164"/>
            <p:cNvGrpSpPr/>
            <p:nvPr/>
          </p:nvGrpSpPr>
          <p:grpSpPr>
            <a:xfrm>
              <a:off x="7813383" y="-1185086"/>
              <a:ext cx="284014" cy="242653"/>
              <a:chOff x="4192249" y="3860018"/>
              <a:chExt cx="1625613" cy="1388875"/>
            </a:xfrm>
          </p:grpSpPr>
          <p:cxnSp>
            <p:nvCxnSpPr>
              <p:cNvPr id="166" name="Прямая соединительная линия 165"/>
              <p:cNvCxnSpPr/>
              <p:nvPr/>
            </p:nvCxnSpPr>
            <p:spPr>
              <a:xfrm rot="16200000">
                <a:off x="5078732" y="412133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Прямая соединительная линия 166"/>
              <p:cNvCxnSpPr/>
              <p:nvPr/>
            </p:nvCxnSpPr>
            <p:spPr>
              <a:xfrm rot="16200000">
                <a:off x="5078732" y="3727821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Прямая соединительная линия 167"/>
              <p:cNvCxnSpPr/>
              <p:nvPr/>
            </p:nvCxnSpPr>
            <p:spPr>
              <a:xfrm>
                <a:off x="4789917" y="4068361"/>
                <a:ext cx="1027945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Прямая соединительная линия 168"/>
              <p:cNvCxnSpPr/>
              <p:nvPr/>
            </p:nvCxnSpPr>
            <p:spPr>
              <a:xfrm>
                <a:off x="4349862" y="4068361"/>
                <a:ext cx="30595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Дуга 169"/>
              <p:cNvSpPr/>
              <p:nvPr/>
            </p:nvSpPr>
            <p:spPr>
              <a:xfrm rot="5400000" flipV="1">
                <a:off x="4178020" y="4887645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71" name="Прямая соединительная линия 170"/>
              <p:cNvCxnSpPr>
                <a:stCxn id="170" idx="0"/>
              </p:cNvCxnSpPr>
              <p:nvPr/>
            </p:nvCxnSpPr>
            <p:spPr>
              <a:xfrm flipV="1">
                <a:off x="4193291" y="4215181"/>
                <a:ext cx="864" cy="86652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Дуга 171"/>
              <p:cNvSpPr/>
              <p:nvPr/>
            </p:nvSpPr>
            <p:spPr>
              <a:xfrm rot="16200000">
                <a:off x="4178022" y="4080802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73" name="Прямая соединительная линия 172"/>
              <p:cNvCxnSpPr/>
              <p:nvPr/>
            </p:nvCxnSpPr>
            <p:spPr>
              <a:xfrm rot="13500000">
                <a:off x="4580095" y="4031234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Прямая соединительная линия 173"/>
              <p:cNvCxnSpPr/>
              <p:nvPr/>
            </p:nvCxnSpPr>
            <p:spPr>
              <a:xfrm rot="8100000">
                <a:off x="4575913" y="3860018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Прямая соединительная линия 174"/>
              <p:cNvCxnSpPr/>
              <p:nvPr/>
            </p:nvCxnSpPr>
            <p:spPr>
              <a:xfrm rot="16200000">
                <a:off x="5078733" y="451484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6" name="Группа 175"/>
          <p:cNvGrpSpPr/>
          <p:nvPr/>
        </p:nvGrpSpPr>
        <p:grpSpPr>
          <a:xfrm>
            <a:off x="4218816" y="195778"/>
            <a:ext cx="375010" cy="375010"/>
            <a:chOff x="8459416" y="-1330986"/>
            <a:chExt cx="504452" cy="504452"/>
          </a:xfrm>
        </p:grpSpPr>
        <p:sp>
          <p:nvSpPr>
            <p:cNvPr id="177" name="Овал 176"/>
            <p:cNvSpPr/>
            <p:nvPr/>
          </p:nvSpPr>
          <p:spPr>
            <a:xfrm>
              <a:off x="8459416" y="-1330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78" name="Группа 177"/>
            <p:cNvGrpSpPr/>
            <p:nvPr/>
          </p:nvGrpSpPr>
          <p:grpSpPr>
            <a:xfrm>
              <a:off x="8596618" y="-1200066"/>
              <a:ext cx="230047" cy="230047"/>
              <a:chOff x="6706602" y="3932168"/>
              <a:chExt cx="1316724" cy="1316724"/>
            </a:xfrm>
          </p:grpSpPr>
          <p:sp>
            <p:nvSpPr>
              <p:cNvPr id="179" name="Овал 178"/>
              <p:cNvSpPr/>
              <p:nvPr/>
            </p:nvSpPr>
            <p:spPr>
              <a:xfrm>
                <a:off x="6706602" y="3932168"/>
                <a:ext cx="1316724" cy="13167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80" name="Прямая соединительная линия 179"/>
              <p:cNvCxnSpPr/>
              <p:nvPr/>
            </p:nvCxnSpPr>
            <p:spPr>
              <a:xfrm>
                <a:off x="7363695" y="4604680"/>
                <a:ext cx="36361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1" name="Группа 180"/>
              <p:cNvGrpSpPr/>
              <p:nvPr/>
            </p:nvGrpSpPr>
            <p:grpSpPr>
              <a:xfrm rot="13500000">
                <a:off x="7444913" y="4481945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186" name="Прямая соединительная линия 185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Прямая соединительная линия 186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2" name="Прямая соединительная линия 181"/>
              <p:cNvCxnSpPr/>
              <p:nvPr/>
            </p:nvCxnSpPr>
            <p:spPr>
              <a:xfrm flipV="1">
                <a:off x="7363695" y="4120211"/>
                <a:ext cx="0" cy="48446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3" name="Группа 182"/>
              <p:cNvGrpSpPr/>
              <p:nvPr/>
            </p:nvGrpSpPr>
            <p:grpSpPr>
              <a:xfrm rot="8100000">
                <a:off x="7238002" y="4163426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184" name="Прямая соединительная линия 183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Прямая соединительная линия 184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8" name="Группа 187"/>
          <p:cNvGrpSpPr/>
          <p:nvPr/>
        </p:nvGrpSpPr>
        <p:grpSpPr>
          <a:xfrm>
            <a:off x="4772965" y="195778"/>
            <a:ext cx="375010" cy="375010"/>
            <a:chOff x="9192487" y="-1324378"/>
            <a:chExt cx="504452" cy="504452"/>
          </a:xfrm>
        </p:grpSpPr>
        <p:sp>
          <p:nvSpPr>
            <p:cNvPr id="189" name="Овал 188"/>
            <p:cNvSpPr/>
            <p:nvPr/>
          </p:nvSpPr>
          <p:spPr>
            <a:xfrm>
              <a:off x="9192487" y="-1324378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90" name="Группа 189"/>
            <p:cNvGrpSpPr/>
            <p:nvPr/>
          </p:nvGrpSpPr>
          <p:grpSpPr>
            <a:xfrm>
              <a:off x="9316906" y="-1185086"/>
              <a:ext cx="255613" cy="255531"/>
              <a:chOff x="10231138" y="3876182"/>
              <a:chExt cx="1463054" cy="1462587"/>
            </a:xfrm>
          </p:grpSpPr>
          <p:sp>
            <p:nvSpPr>
              <p:cNvPr id="191" name="Прямоугольник 190"/>
              <p:cNvSpPr/>
              <p:nvPr/>
            </p:nvSpPr>
            <p:spPr>
              <a:xfrm>
                <a:off x="10231605" y="3876182"/>
                <a:ext cx="1462587" cy="1462587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92" name="Прямая соединительная линия 191"/>
              <p:cNvCxnSpPr/>
              <p:nvPr/>
            </p:nvCxnSpPr>
            <p:spPr>
              <a:xfrm>
                <a:off x="10962898" y="3891843"/>
                <a:ext cx="0" cy="144284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Прямая соединительная линия 192"/>
              <p:cNvCxnSpPr/>
              <p:nvPr/>
            </p:nvCxnSpPr>
            <p:spPr>
              <a:xfrm rot="5400000">
                <a:off x="10962665" y="3615766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Прямая соединительная линия 193"/>
              <p:cNvCxnSpPr/>
              <p:nvPr/>
            </p:nvCxnSpPr>
            <p:spPr>
              <a:xfrm rot="5400000">
                <a:off x="10962665" y="4136130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5" name="Группа 194"/>
          <p:cNvGrpSpPr/>
          <p:nvPr/>
        </p:nvGrpSpPr>
        <p:grpSpPr>
          <a:xfrm>
            <a:off x="2002224" y="195778"/>
            <a:ext cx="375010" cy="375010"/>
            <a:chOff x="5444319" y="-1344094"/>
            <a:chExt cx="504452" cy="504452"/>
          </a:xfrm>
        </p:grpSpPr>
        <p:sp>
          <p:nvSpPr>
            <p:cNvPr id="196" name="Овал 195"/>
            <p:cNvSpPr/>
            <p:nvPr/>
          </p:nvSpPr>
          <p:spPr>
            <a:xfrm>
              <a:off x="5444319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97" name="Группа 196"/>
            <p:cNvGrpSpPr/>
            <p:nvPr/>
          </p:nvGrpSpPr>
          <p:grpSpPr>
            <a:xfrm>
              <a:off x="5534495" y="-1249671"/>
              <a:ext cx="324296" cy="315606"/>
              <a:chOff x="3290679" y="750148"/>
              <a:chExt cx="1856175" cy="1806440"/>
            </a:xfrm>
          </p:grpSpPr>
          <p:sp>
            <p:nvSpPr>
              <p:cNvPr id="198" name="Прямоугольник 197"/>
              <p:cNvSpPr/>
              <p:nvPr/>
            </p:nvSpPr>
            <p:spPr>
              <a:xfrm>
                <a:off x="3336854" y="2038015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9" name="Прямоугольник 198"/>
              <p:cNvSpPr/>
              <p:nvPr/>
            </p:nvSpPr>
            <p:spPr>
              <a:xfrm rot="2700000">
                <a:off x="4598947" y="775923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0" name="Овал 199"/>
              <p:cNvSpPr/>
              <p:nvPr/>
            </p:nvSpPr>
            <p:spPr>
              <a:xfrm>
                <a:off x="3290679" y="750148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1" name="Овал 200"/>
              <p:cNvSpPr/>
              <p:nvPr/>
            </p:nvSpPr>
            <p:spPr>
              <a:xfrm>
                <a:off x="4550142" y="1959876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02" name="Прямая соединительная линия 201"/>
              <p:cNvCxnSpPr>
                <a:stCxn id="198" idx="0"/>
                <a:endCxn id="200" idx="4"/>
              </p:cNvCxnSpPr>
              <p:nvPr/>
            </p:nvCxnSpPr>
            <p:spPr>
              <a:xfrm flipH="1" flipV="1">
                <a:off x="3589035" y="1346860"/>
                <a:ext cx="3" cy="691155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Прямая соединительная линия 202"/>
              <p:cNvCxnSpPr>
                <a:stCxn id="201" idx="0"/>
              </p:cNvCxnSpPr>
              <p:nvPr/>
            </p:nvCxnSpPr>
            <p:spPr>
              <a:xfrm flipV="1">
                <a:off x="4848498" y="1384750"/>
                <a:ext cx="0" cy="5751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Прямая соединительная линия 203"/>
              <p:cNvCxnSpPr/>
              <p:nvPr/>
            </p:nvCxnSpPr>
            <p:spPr>
              <a:xfrm flipH="1" flipV="1">
                <a:off x="3890011" y="1022393"/>
                <a:ext cx="604477" cy="571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5" name="Группа 204"/>
          <p:cNvGrpSpPr/>
          <p:nvPr/>
        </p:nvGrpSpPr>
        <p:grpSpPr>
          <a:xfrm>
            <a:off x="2556372" y="195778"/>
            <a:ext cx="375010" cy="375010"/>
            <a:chOff x="6195616" y="-1344094"/>
            <a:chExt cx="504452" cy="504452"/>
          </a:xfrm>
        </p:grpSpPr>
        <p:sp>
          <p:nvSpPr>
            <p:cNvPr id="206" name="Овал 205"/>
            <p:cNvSpPr/>
            <p:nvPr/>
          </p:nvSpPr>
          <p:spPr>
            <a:xfrm>
              <a:off x="6195616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07" name="Группа 206"/>
            <p:cNvGrpSpPr/>
            <p:nvPr/>
          </p:nvGrpSpPr>
          <p:grpSpPr>
            <a:xfrm>
              <a:off x="6308266" y="-1181275"/>
              <a:ext cx="287469" cy="178814"/>
              <a:chOff x="6377940" y="1959876"/>
              <a:chExt cx="1645386" cy="1023480"/>
            </a:xfrm>
          </p:grpSpPr>
          <p:sp>
            <p:nvSpPr>
              <p:cNvPr id="208" name="Прямоугольник с одним вырезанным углом 207"/>
              <p:cNvSpPr/>
              <p:nvPr/>
            </p:nvSpPr>
            <p:spPr>
              <a:xfrm>
                <a:off x="6377940" y="1959876"/>
                <a:ext cx="1645386" cy="1019544"/>
              </a:xfrm>
              <a:prstGeom prst="snip1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Овал 208"/>
              <p:cNvSpPr/>
              <p:nvPr/>
            </p:nvSpPr>
            <p:spPr>
              <a:xfrm>
                <a:off x="6992755" y="2105424"/>
                <a:ext cx="364224" cy="3642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Хорда 209"/>
              <p:cNvSpPr/>
              <p:nvPr/>
            </p:nvSpPr>
            <p:spPr>
              <a:xfrm rot="6761201">
                <a:off x="6920866" y="2475356"/>
                <a:ext cx="508000" cy="508000"/>
              </a:xfrm>
              <a:prstGeom prst="chord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11" name="Прямая соединительная линия 210"/>
              <p:cNvCxnSpPr/>
              <p:nvPr/>
            </p:nvCxnSpPr>
            <p:spPr>
              <a:xfrm>
                <a:off x="6995381" y="2258232"/>
                <a:ext cx="511799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2" name="Группа 211"/>
          <p:cNvGrpSpPr/>
          <p:nvPr/>
        </p:nvGrpSpPr>
        <p:grpSpPr>
          <a:xfrm>
            <a:off x="4260621" y="1218843"/>
            <a:ext cx="1442844" cy="1442844"/>
            <a:chOff x="1956493" y="3722719"/>
            <a:chExt cx="1442844" cy="1442844"/>
          </a:xfrm>
        </p:grpSpPr>
        <p:cxnSp>
          <p:nvCxnSpPr>
            <p:cNvPr id="213" name="Прямая соединительная линия 212"/>
            <p:cNvCxnSpPr/>
            <p:nvPr/>
          </p:nvCxnSpPr>
          <p:spPr>
            <a:xfrm>
              <a:off x="2677915" y="3722719"/>
              <a:ext cx="0" cy="1442844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Прямая соединительная линия 213"/>
            <p:cNvCxnSpPr/>
            <p:nvPr/>
          </p:nvCxnSpPr>
          <p:spPr>
            <a:xfrm>
              <a:off x="1956493" y="4444141"/>
              <a:ext cx="1442844" cy="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Прямая соединительная линия 214"/>
            <p:cNvCxnSpPr/>
            <p:nvPr/>
          </p:nvCxnSpPr>
          <p:spPr>
            <a:xfrm flipH="1">
              <a:off x="2166543" y="3934018"/>
              <a:ext cx="1020244" cy="1020244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Прямая соединительная линия 215"/>
            <p:cNvCxnSpPr/>
            <p:nvPr/>
          </p:nvCxnSpPr>
          <p:spPr>
            <a:xfrm flipH="1" flipV="1">
              <a:off x="2166543" y="3934018"/>
              <a:ext cx="1020244" cy="1020244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Прямая соединительная линия 216"/>
            <p:cNvCxnSpPr/>
            <p:nvPr/>
          </p:nvCxnSpPr>
          <p:spPr>
            <a:xfrm rot="18900000">
              <a:off x="2591058" y="3987454"/>
              <a:ext cx="0" cy="23622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Прямая соединительная линия 217"/>
            <p:cNvCxnSpPr/>
            <p:nvPr/>
          </p:nvCxnSpPr>
          <p:spPr>
            <a:xfrm rot="13500000">
              <a:off x="2762273" y="3983271"/>
              <a:ext cx="0" cy="23622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Прямая соединительная линия 218"/>
            <p:cNvCxnSpPr/>
            <p:nvPr/>
          </p:nvCxnSpPr>
          <p:spPr>
            <a:xfrm rot="2700000">
              <a:off x="2975902" y="4240422"/>
              <a:ext cx="0" cy="23622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Прямая соединительная линия 219"/>
            <p:cNvCxnSpPr/>
            <p:nvPr/>
          </p:nvCxnSpPr>
          <p:spPr>
            <a:xfrm rot="18900000">
              <a:off x="2980084" y="4411638"/>
              <a:ext cx="0" cy="23622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Прямая соединительная линия 220"/>
            <p:cNvCxnSpPr/>
            <p:nvPr/>
          </p:nvCxnSpPr>
          <p:spPr>
            <a:xfrm rot="8100000">
              <a:off x="2760182" y="4631806"/>
              <a:ext cx="0" cy="23622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единительная линия 221"/>
            <p:cNvCxnSpPr/>
            <p:nvPr/>
          </p:nvCxnSpPr>
          <p:spPr>
            <a:xfrm rot="2700000">
              <a:off x="2588967" y="4635989"/>
              <a:ext cx="0" cy="23622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Прямая соединительная линия 222"/>
            <p:cNvCxnSpPr/>
            <p:nvPr/>
          </p:nvCxnSpPr>
          <p:spPr>
            <a:xfrm rot="13500000">
              <a:off x="2375747" y="4411640"/>
              <a:ext cx="0" cy="23622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Прямая соединительная линия 223"/>
            <p:cNvCxnSpPr/>
            <p:nvPr/>
          </p:nvCxnSpPr>
          <p:spPr>
            <a:xfrm rot="8100000">
              <a:off x="2371565" y="4240424"/>
              <a:ext cx="0" cy="23622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14/18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00038" y="333375"/>
            <a:ext cx="6399936" cy="3491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>
                    <a:lumMod val="95000"/>
                  </a:schemeClr>
                </a:solidFill>
                <a:latin typeface="Montserrat Black" panose="00000A00000000000000" pitchFamily="2" charset="-52"/>
                <a:ea typeface="+mj-ea"/>
                <a:cs typeface="+mj-cs"/>
              </a:defRPr>
            </a:lvl1pPr>
          </a:lstStyle>
          <a:p>
            <a:r>
              <a:rPr lang="ru-RU" sz="3100" dirty="0"/>
              <a:t>Выдача приоритетных </a:t>
            </a:r>
            <a:r>
              <a:rPr lang="ru-RU" sz="3100" dirty="0" smtClean="0"/>
              <a:t>команд</a:t>
            </a:r>
            <a:r>
              <a:rPr lang="en-US" sz="3100" dirty="0" smtClean="0"/>
              <a:t> </a:t>
            </a:r>
            <a:r>
              <a:rPr lang="ru-RU" sz="3100" dirty="0" smtClean="0"/>
              <a:t>энергодиспетчеру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ru-RU" sz="2100" dirty="0" smtClean="0">
                <a:latin typeface="Raleway" pitchFamily="2" charset="-52"/>
              </a:rPr>
              <a:t>на </a:t>
            </a:r>
            <a:r>
              <a:rPr lang="ru-RU" sz="2100" dirty="0">
                <a:latin typeface="Raleway" pitchFamily="2" charset="-52"/>
              </a:rPr>
              <a:t>основе построения аналитического диагностирования неисправностей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1200" b="1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482080" y="2715983"/>
            <a:ext cx="5345240" cy="42537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8312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Формирование по программным алгоритмам причин аварийного отключения, на основе имеющихся наборов аварийных сигналов и данных параметров электроснабжения;</a:t>
            </a:r>
          </a:p>
          <a:p>
            <a:pPr marL="468312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Формирование рекомендаций последовательности действий энергодиспетчеру в виде подсказок в зависимости от идентифицированной причины </a:t>
            </a:r>
            <a:r>
              <a:rPr lang="ru-RU" sz="1600" dirty="0" smtClean="0">
                <a:solidFill>
                  <a:schemeClr val="bg1"/>
                </a:solidFill>
              </a:rPr>
              <a:t>отключения</a:t>
            </a: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09" y="2810638"/>
            <a:ext cx="4986751" cy="3481821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50" name="Группа 49"/>
          <p:cNvGrpSpPr/>
          <p:nvPr/>
        </p:nvGrpSpPr>
        <p:grpSpPr>
          <a:xfrm>
            <a:off x="3612367" y="102347"/>
            <a:ext cx="504452" cy="504452"/>
            <a:chOff x="7698210" y="-1316654"/>
            <a:chExt cx="504452" cy="504452"/>
          </a:xfrm>
        </p:grpSpPr>
        <p:sp>
          <p:nvSpPr>
            <p:cNvPr id="51" name="Овал 50"/>
            <p:cNvSpPr/>
            <p:nvPr/>
          </p:nvSpPr>
          <p:spPr>
            <a:xfrm>
              <a:off x="7698210" y="-131665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52" name="Группа 51"/>
            <p:cNvGrpSpPr/>
            <p:nvPr/>
          </p:nvGrpSpPr>
          <p:grpSpPr>
            <a:xfrm>
              <a:off x="7813383" y="-1185086"/>
              <a:ext cx="284014" cy="242653"/>
              <a:chOff x="4192249" y="3860018"/>
              <a:chExt cx="1625613" cy="1388875"/>
            </a:xfrm>
          </p:grpSpPr>
          <p:cxnSp>
            <p:nvCxnSpPr>
              <p:cNvPr id="53" name="Прямая соединительная линия 52"/>
              <p:cNvCxnSpPr/>
              <p:nvPr/>
            </p:nvCxnSpPr>
            <p:spPr>
              <a:xfrm rot="16200000">
                <a:off x="5078732" y="412133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Прямая соединительная линия 53"/>
              <p:cNvCxnSpPr/>
              <p:nvPr/>
            </p:nvCxnSpPr>
            <p:spPr>
              <a:xfrm rot="16200000">
                <a:off x="5078732" y="3727821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>
                <a:off x="4789917" y="4068361"/>
                <a:ext cx="1027945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4349862" y="4068361"/>
                <a:ext cx="30595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Дуга 56"/>
              <p:cNvSpPr/>
              <p:nvPr/>
            </p:nvSpPr>
            <p:spPr>
              <a:xfrm rot="5400000" flipV="1">
                <a:off x="4178020" y="4887645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8" name="Прямая соединительная линия 57"/>
              <p:cNvCxnSpPr>
                <a:stCxn id="57" idx="0"/>
              </p:cNvCxnSpPr>
              <p:nvPr/>
            </p:nvCxnSpPr>
            <p:spPr>
              <a:xfrm flipV="1">
                <a:off x="4193291" y="4215181"/>
                <a:ext cx="864" cy="86652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Дуга 58"/>
              <p:cNvSpPr/>
              <p:nvPr/>
            </p:nvSpPr>
            <p:spPr>
              <a:xfrm rot="16200000">
                <a:off x="4178022" y="4080802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0" name="Прямая соединительная линия 59"/>
              <p:cNvCxnSpPr/>
              <p:nvPr/>
            </p:nvCxnSpPr>
            <p:spPr>
              <a:xfrm rot="13500000">
                <a:off x="4580095" y="4031234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 rot="8100000">
                <a:off x="4575913" y="3860018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 rot="16200000">
                <a:off x="5078733" y="451484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2" name="Группа 151"/>
          <p:cNvGrpSpPr/>
          <p:nvPr/>
        </p:nvGrpSpPr>
        <p:grpSpPr>
          <a:xfrm>
            <a:off x="1444853" y="214311"/>
            <a:ext cx="375010" cy="375010"/>
            <a:chOff x="4673025" y="-1353986"/>
            <a:chExt cx="504452" cy="504452"/>
          </a:xfrm>
        </p:grpSpPr>
        <p:sp>
          <p:nvSpPr>
            <p:cNvPr id="153" name="Овал 152"/>
            <p:cNvSpPr/>
            <p:nvPr/>
          </p:nvSpPr>
          <p:spPr>
            <a:xfrm>
              <a:off x="4673025" y="-1353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54" name="Группа 153"/>
            <p:cNvGrpSpPr/>
            <p:nvPr/>
          </p:nvGrpSpPr>
          <p:grpSpPr>
            <a:xfrm>
              <a:off x="4797671" y="-1242864"/>
              <a:ext cx="287731" cy="287731"/>
              <a:chOff x="1007745" y="951150"/>
              <a:chExt cx="1468103" cy="1468102"/>
            </a:xfrm>
          </p:grpSpPr>
          <p:cxnSp>
            <p:nvCxnSpPr>
              <p:cNvPr id="155" name="Прямая соединительная линия 154"/>
              <p:cNvCxnSpPr/>
              <p:nvPr/>
            </p:nvCxnSpPr>
            <p:spPr>
              <a:xfrm>
                <a:off x="1007745" y="951150"/>
                <a:ext cx="0" cy="146810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Прямая соединительная линия 155"/>
              <p:cNvCxnSpPr/>
              <p:nvPr/>
            </p:nvCxnSpPr>
            <p:spPr>
              <a:xfrm rot="16200000">
                <a:off x="1741798" y="1685199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/>
              <p:cNvCxnSpPr/>
              <p:nvPr/>
            </p:nvCxnSpPr>
            <p:spPr>
              <a:xfrm flipV="1">
                <a:off x="1126128" y="1457142"/>
                <a:ext cx="470990" cy="80109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Прямая соединительная линия 157"/>
              <p:cNvCxnSpPr/>
              <p:nvPr/>
            </p:nvCxnSpPr>
            <p:spPr>
              <a:xfrm flipH="1" flipV="1">
                <a:off x="1597118" y="1457142"/>
                <a:ext cx="289840" cy="40054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Прямая соединительная линия 158"/>
              <p:cNvCxnSpPr/>
              <p:nvPr/>
            </p:nvCxnSpPr>
            <p:spPr>
              <a:xfrm flipV="1">
                <a:off x="1886956" y="1346862"/>
                <a:ext cx="354011" cy="5108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3" name="Группа 172"/>
          <p:cNvGrpSpPr/>
          <p:nvPr/>
        </p:nvGrpSpPr>
        <p:grpSpPr>
          <a:xfrm>
            <a:off x="4218816" y="195778"/>
            <a:ext cx="375010" cy="375010"/>
            <a:chOff x="8459416" y="-1330986"/>
            <a:chExt cx="504452" cy="504452"/>
          </a:xfrm>
        </p:grpSpPr>
        <p:sp>
          <p:nvSpPr>
            <p:cNvPr id="174" name="Овал 173"/>
            <p:cNvSpPr/>
            <p:nvPr/>
          </p:nvSpPr>
          <p:spPr>
            <a:xfrm>
              <a:off x="8459416" y="-1330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75" name="Группа 174"/>
            <p:cNvGrpSpPr/>
            <p:nvPr/>
          </p:nvGrpSpPr>
          <p:grpSpPr>
            <a:xfrm>
              <a:off x="8596618" y="-1200066"/>
              <a:ext cx="230047" cy="230047"/>
              <a:chOff x="6706602" y="3932168"/>
              <a:chExt cx="1316724" cy="1316724"/>
            </a:xfrm>
          </p:grpSpPr>
          <p:sp>
            <p:nvSpPr>
              <p:cNvPr id="176" name="Овал 175"/>
              <p:cNvSpPr/>
              <p:nvPr/>
            </p:nvSpPr>
            <p:spPr>
              <a:xfrm>
                <a:off x="6706602" y="3932168"/>
                <a:ext cx="1316724" cy="13167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77" name="Прямая соединительная линия 176"/>
              <p:cNvCxnSpPr/>
              <p:nvPr/>
            </p:nvCxnSpPr>
            <p:spPr>
              <a:xfrm>
                <a:off x="7363695" y="4604680"/>
                <a:ext cx="36361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8" name="Группа 177"/>
              <p:cNvGrpSpPr/>
              <p:nvPr/>
            </p:nvGrpSpPr>
            <p:grpSpPr>
              <a:xfrm rot="13500000">
                <a:off x="7444913" y="4481945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183" name="Прямая соединительная линия 182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Прямая соединительная линия 183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9" name="Прямая соединительная линия 178"/>
              <p:cNvCxnSpPr/>
              <p:nvPr/>
            </p:nvCxnSpPr>
            <p:spPr>
              <a:xfrm flipV="1">
                <a:off x="7363695" y="4120211"/>
                <a:ext cx="0" cy="48446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0" name="Группа 179"/>
              <p:cNvGrpSpPr/>
              <p:nvPr/>
            </p:nvGrpSpPr>
            <p:grpSpPr>
              <a:xfrm rot="8100000">
                <a:off x="7238002" y="4163426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181" name="Прямая соединительная линия 180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Прямая соединительная линия 181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5" name="Группа 184"/>
          <p:cNvGrpSpPr/>
          <p:nvPr/>
        </p:nvGrpSpPr>
        <p:grpSpPr>
          <a:xfrm>
            <a:off x="4772965" y="195778"/>
            <a:ext cx="375010" cy="375010"/>
            <a:chOff x="9192487" y="-1324378"/>
            <a:chExt cx="504452" cy="504452"/>
          </a:xfrm>
        </p:grpSpPr>
        <p:sp>
          <p:nvSpPr>
            <p:cNvPr id="186" name="Овал 185"/>
            <p:cNvSpPr/>
            <p:nvPr/>
          </p:nvSpPr>
          <p:spPr>
            <a:xfrm>
              <a:off x="9192487" y="-1324378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87" name="Группа 186"/>
            <p:cNvGrpSpPr/>
            <p:nvPr/>
          </p:nvGrpSpPr>
          <p:grpSpPr>
            <a:xfrm>
              <a:off x="9316906" y="-1185086"/>
              <a:ext cx="255613" cy="255531"/>
              <a:chOff x="10231138" y="3876182"/>
              <a:chExt cx="1463054" cy="1462587"/>
            </a:xfrm>
          </p:grpSpPr>
          <p:sp>
            <p:nvSpPr>
              <p:cNvPr id="188" name="Прямоугольник 187"/>
              <p:cNvSpPr/>
              <p:nvPr/>
            </p:nvSpPr>
            <p:spPr>
              <a:xfrm>
                <a:off x="10231605" y="3876182"/>
                <a:ext cx="1462587" cy="1462587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89" name="Прямая соединительная линия 188"/>
              <p:cNvCxnSpPr/>
              <p:nvPr/>
            </p:nvCxnSpPr>
            <p:spPr>
              <a:xfrm>
                <a:off x="10962898" y="3891843"/>
                <a:ext cx="0" cy="144284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Прямая соединительная линия 189"/>
              <p:cNvCxnSpPr/>
              <p:nvPr/>
            </p:nvCxnSpPr>
            <p:spPr>
              <a:xfrm rot="5400000">
                <a:off x="10962665" y="3615766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Прямая соединительная линия 190"/>
              <p:cNvCxnSpPr/>
              <p:nvPr/>
            </p:nvCxnSpPr>
            <p:spPr>
              <a:xfrm rot="5400000">
                <a:off x="10962665" y="4136130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2" name="Группа 191"/>
          <p:cNvGrpSpPr/>
          <p:nvPr/>
        </p:nvGrpSpPr>
        <p:grpSpPr>
          <a:xfrm>
            <a:off x="2002224" y="195778"/>
            <a:ext cx="375010" cy="375010"/>
            <a:chOff x="5444319" y="-1344094"/>
            <a:chExt cx="504452" cy="504452"/>
          </a:xfrm>
        </p:grpSpPr>
        <p:sp>
          <p:nvSpPr>
            <p:cNvPr id="193" name="Овал 192"/>
            <p:cNvSpPr/>
            <p:nvPr/>
          </p:nvSpPr>
          <p:spPr>
            <a:xfrm>
              <a:off x="5444319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94" name="Группа 193"/>
            <p:cNvGrpSpPr/>
            <p:nvPr/>
          </p:nvGrpSpPr>
          <p:grpSpPr>
            <a:xfrm>
              <a:off x="5534495" y="-1249671"/>
              <a:ext cx="324296" cy="315606"/>
              <a:chOff x="3290679" y="750148"/>
              <a:chExt cx="1856175" cy="1806440"/>
            </a:xfrm>
          </p:grpSpPr>
          <p:sp>
            <p:nvSpPr>
              <p:cNvPr id="195" name="Прямоугольник 194"/>
              <p:cNvSpPr/>
              <p:nvPr/>
            </p:nvSpPr>
            <p:spPr>
              <a:xfrm>
                <a:off x="3336854" y="2038015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6" name="Прямоугольник 195"/>
              <p:cNvSpPr/>
              <p:nvPr/>
            </p:nvSpPr>
            <p:spPr>
              <a:xfrm rot="2700000">
                <a:off x="4598947" y="775923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7" name="Овал 196"/>
              <p:cNvSpPr/>
              <p:nvPr/>
            </p:nvSpPr>
            <p:spPr>
              <a:xfrm>
                <a:off x="3290679" y="750148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8" name="Овал 197"/>
              <p:cNvSpPr/>
              <p:nvPr/>
            </p:nvSpPr>
            <p:spPr>
              <a:xfrm>
                <a:off x="4550142" y="1959876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99" name="Прямая соединительная линия 198"/>
              <p:cNvCxnSpPr>
                <a:stCxn id="195" idx="0"/>
                <a:endCxn id="197" idx="4"/>
              </p:cNvCxnSpPr>
              <p:nvPr/>
            </p:nvCxnSpPr>
            <p:spPr>
              <a:xfrm flipH="1" flipV="1">
                <a:off x="3589035" y="1346860"/>
                <a:ext cx="3" cy="691155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Прямая соединительная линия 199"/>
              <p:cNvCxnSpPr>
                <a:stCxn id="198" idx="0"/>
              </p:cNvCxnSpPr>
              <p:nvPr/>
            </p:nvCxnSpPr>
            <p:spPr>
              <a:xfrm flipV="1">
                <a:off x="4848498" y="1384750"/>
                <a:ext cx="0" cy="5751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Прямая соединительная линия 200"/>
              <p:cNvCxnSpPr/>
              <p:nvPr/>
            </p:nvCxnSpPr>
            <p:spPr>
              <a:xfrm flipH="1" flipV="1">
                <a:off x="3890011" y="1022393"/>
                <a:ext cx="604477" cy="571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2" name="Группа 201"/>
          <p:cNvGrpSpPr/>
          <p:nvPr/>
        </p:nvGrpSpPr>
        <p:grpSpPr>
          <a:xfrm>
            <a:off x="2556372" y="195778"/>
            <a:ext cx="375010" cy="375010"/>
            <a:chOff x="6195616" y="-1344094"/>
            <a:chExt cx="504452" cy="504452"/>
          </a:xfrm>
        </p:grpSpPr>
        <p:sp>
          <p:nvSpPr>
            <p:cNvPr id="203" name="Овал 202"/>
            <p:cNvSpPr/>
            <p:nvPr/>
          </p:nvSpPr>
          <p:spPr>
            <a:xfrm>
              <a:off x="6195616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04" name="Группа 203"/>
            <p:cNvGrpSpPr/>
            <p:nvPr/>
          </p:nvGrpSpPr>
          <p:grpSpPr>
            <a:xfrm>
              <a:off x="6308266" y="-1181275"/>
              <a:ext cx="287469" cy="178814"/>
              <a:chOff x="6377940" y="1959876"/>
              <a:chExt cx="1645386" cy="1023480"/>
            </a:xfrm>
          </p:grpSpPr>
          <p:sp>
            <p:nvSpPr>
              <p:cNvPr id="205" name="Прямоугольник с одним вырезанным углом 204"/>
              <p:cNvSpPr/>
              <p:nvPr/>
            </p:nvSpPr>
            <p:spPr>
              <a:xfrm>
                <a:off x="6377940" y="1959876"/>
                <a:ext cx="1645386" cy="1019544"/>
              </a:xfrm>
              <a:prstGeom prst="snip1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6" name="Овал 205"/>
              <p:cNvSpPr/>
              <p:nvPr/>
            </p:nvSpPr>
            <p:spPr>
              <a:xfrm>
                <a:off x="6992755" y="2105424"/>
                <a:ext cx="364224" cy="3642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Хорда 206"/>
              <p:cNvSpPr/>
              <p:nvPr/>
            </p:nvSpPr>
            <p:spPr>
              <a:xfrm rot="6761201">
                <a:off x="6920866" y="2475356"/>
                <a:ext cx="508000" cy="508000"/>
              </a:xfrm>
              <a:prstGeom prst="chord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08" name="Прямая соединительная линия 207"/>
              <p:cNvCxnSpPr/>
              <p:nvPr/>
            </p:nvCxnSpPr>
            <p:spPr>
              <a:xfrm>
                <a:off x="6995381" y="2258232"/>
                <a:ext cx="511799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9" name="Группа 208"/>
          <p:cNvGrpSpPr/>
          <p:nvPr/>
        </p:nvGrpSpPr>
        <p:grpSpPr>
          <a:xfrm>
            <a:off x="3110520" y="195778"/>
            <a:ext cx="375010" cy="375010"/>
            <a:chOff x="6946913" y="-1317419"/>
            <a:chExt cx="504452" cy="504452"/>
          </a:xfrm>
        </p:grpSpPr>
        <p:sp>
          <p:nvSpPr>
            <p:cNvPr id="210" name="Овал 209"/>
            <p:cNvSpPr/>
            <p:nvPr/>
          </p:nvSpPr>
          <p:spPr>
            <a:xfrm>
              <a:off x="6946913" y="-1317419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11" name="Группа 210"/>
            <p:cNvGrpSpPr/>
            <p:nvPr/>
          </p:nvGrpSpPr>
          <p:grpSpPr>
            <a:xfrm>
              <a:off x="7049886" y="-1225247"/>
              <a:ext cx="321023" cy="320107"/>
              <a:chOff x="7422745" y="-1602609"/>
              <a:chExt cx="321023" cy="320107"/>
            </a:xfrm>
          </p:grpSpPr>
          <p:cxnSp>
            <p:nvCxnSpPr>
              <p:cNvPr id="212" name="Прямая соединительная линия 211"/>
              <p:cNvCxnSpPr/>
              <p:nvPr/>
            </p:nvCxnSpPr>
            <p:spPr>
              <a:xfrm>
                <a:off x="7579499" y="-1569501"/>
                <a:ext cx="0" cy="25208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Прямая соединительная линия 212"/>
              <p:cNvCxnSpPr/>
              <p:nvPr/>
            </p:nvCxnSpPr>
            <p:spPr>
              <a:xfrm>
                <a:off x="7453458" y="-1443460"/>
                <a:ext cx="252082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Прямая соединительная линия 213"/>
              <p:cNvCxnSpPr/>
              <p:nvPr/>
            </p:nvCxnSpPr>
            <p:spPr>
              <a:xfrm flipH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Прямая соединительная линия 214"/>
              <p:cNvCxnSpPr/>
              <p:nvPr/>
            </p:nvCxnSpPr>
            <p:spPr>
              <a:xfrm flipH="1" flipV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Прямая соединительная линия 215"/>
              <p:cNvCxnSpPr/>
              <p:nvPr/>
            </p:nvCxnSpPr>
            <p:spPr>
              <a:xfrm rot="18900000">
                <a:off x="7563596" y="-160260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Прямая соединительная линия 216"/>
              <p:cNvCxnSpPr/>
              <p:nvPr/>
            </p:nvCxnSpPr>
            <p:spPr>
              <a:xfrm rot="13500000">
                <a:off x="7593509" y="-160333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Прямая соединительная линия 217"/>
              <p:cNvCxnSpPr/>
              <p:nvPr/>
            </p:nvCxnSpPr>
            <p:spPr>
              <a:xfrm rot="2700000">
                <a:off x="7723133" y="-1479050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Прямая соединительная линия 218"/>
              <p:cNvCxnSpPr/>
              <p:nvPr/>
            </p:nvCxnSpPr>
            <p:spPr>
              <a:xfrm rot="18900000">
                <a:off x="7723864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Прямая соединительная линия 219"/>
              <p:cNvCxnSpPr/>
              <p:nvPr/>
            </p:nvCxnSpPr>
            <p:spPr>
              <a:xfrm rot="8100000">
                <a:off x="7594238" y="-1323772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Прямая соединительная линия 220"/>
              <p:cNvCxnSpPr/>
              <p:nvPr/>
            </p:nvCxnSpPr>
            <p:spPr>
              <a:xfrm rot="2700000">
                <a:off x="7564325" y="-132304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Прямая соединительная линия 221"/>
              <p:cNvCxnSpPr/>
              <p:nvPr/>
            </p:nvCxnSpPr>
            <p:spPr>
              <a:xfrm rot="13500000">
                <a:off x="7443380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Прямая соединительная линия 222"/>
              <p:cNvCxnSpPr/>
              <p:nvPr/>
            </p:nvCxnSpPr>
            <p:spPr>
              <a:xfrm rot="8100000">
                <a:off x="7442649" y="-147905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4" name="Группа 223"/>
          <p:cNvGrpSpPr/>
          <p:nvPr/>
        </p:nvGrpSpPr>
        <p:grpSpPr>
          <a:xfrm>
            <a:off x="7050520" y="1227338"/>
            <a:ext cx="1625613" cy="1388875"/>
            <a:chOff x="4192249" y="3860018"/>
            <a:chExt cx="1625613" cy="1388875"/>
          </a:xfrm>
        </p:grpSpPr>
        <p:cxnSp>
          <p:nvCxnSpPr>
            <p:cNvPr id="225" name="Прямая соединительная линия 224"/>
            <p:cNvCxnSpPr/>
            <p:nvPr/>
          </p:nvCxnSpPr>
          <p:spPr>
            <a:xfrm rot="16200000">
              <a:off x="5078732" y="4121332"/>
              <a:ext cx="0" cy="1468101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Прямая соединительная линия 225"/>
            <p:cNvCxnSpPr/>
            <p:nvPr/>
          </p:nvCxnSpPr>
          <p:spPr>
            <a:xfrm rot="16200000">
              <a:off x="5078732" y="3727821"/>
              <a:ext cx="0" cy="1468101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Прямая соединительная линия 226"/>
            <p:cNvCxnSpPr/>
            <p:nvPr/>
          </p:nvCxnSpPr>
          <p:spPr>
            <a:xfrm>
              <a:off x="4789917" y="4068361"/>
              <a:ext cx="1027945" cy="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Прямая соединительная линия 227"/>
            <p:cNvCxnSpPr/>
            <p:nvPr/>
          </p:nvCxnSpPr>
          <p:spPr>
            <a:xfrm>
              <a:off x="4349862" y="4068361"/>
              <a:ext cx="305950" cy="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Дуга 228"/>
            <p:cNvSpPr/>
            <p:nvPr/>
          </p:nvSpPr>
          <p:spPr>
            <a:xfrm rot="5400000" flipV="1">
              <a:off x="4178020" y="4887645"/>
              <a:ext cx="375476" cy="347018"/>
            </a:xfrm>
            <a:prstGeom prst="arc">
              <a:avLst>
                <a:gd name="adj1" fmla="val 16607659"/>
                <a:gd name="adj2" fmla="val 0"/>
              </a:avLst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30" name="Прямая соединительная линия 229"/>
            <p:cNvCxnSpPr>
              <a:stCxn id="229" idx="0"/>
            </p:cNvCxnSpPr>
            <p:nvPr/>
          </p:nvCxnSpPr>
          <p:spPr>
            <a:xfrm flipV="1">
              <a:off x="4193291" y="4215181"/>
              <a:ext cx="864" cy="866521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Дуга 230"/>
            <p:cNvSpPr/>
            <p:nvPr/>
          </p:nvSpPr>
          <p:spPr>
            <a:xfrm rot="16200000">
              <a:off x="4178022" y="4080802"/>
              <a:ext cx="375476" cy="347018"/>
            </a:xfrm>
            <a:prstGeom prst="arc">
              <a:avLst>
                <a:gd name="adj1" fmla="val 16607659"/>
                <a:gd name="adj2" fmla="val 0"/>
              </a:avLst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32" name="Прямая соединительная линия 231"/>
            <p:cNvCxnSpPr/>
            <p:nvPr/>
          </p:nvCxnSpPr>
          <p:spPr>
            <a:xfrm rot="13500000">
              <a:off x="4580095" y="4031234"/>
              <a:ext cx="0" cy="23622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Прямая соединительная линия 232"/>
            <p:cNvCxnSpPr/>
            <p:nvPr/>
          </p:nvCxnSpPr>
          <p:spPr>
            <a:xfrm rot="8100000">
              <a:off x="4575913" y="3860018"/>
              <a:ext cx="0" cy="23622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Прямая соединительная линия 233"/>
            <p:cNvCxnSpPr/>
            <p:nvPr/>
          </p:nvCxnSpPr>
          <p:spPr>
            <a:xfrm rot="16200000">
              <a:off x="5078733" y="4514842"/>
              <a:ext cx="0" cy="1468101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15/18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2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00038" y="907699"/>
            <a:ext cx="5399932" cy="3611614"/>
          </a:xfrm>
        </p:spPr>
        <p:txBody>
          <a:bodyPr>
            <a:normAutofit/>
          </a:bodyPr>
          <a:lstStyle/>
          <a:p>
            <a:r>
              <a:rPr lang="ru-RU" sz="3000" dirty="0"/>
              <a:t>Автоматизированный расчет допустимых </a:t>
            </a:r>
            <a:r>
              <a:rPr lang="ru-RU" sz="3000" dirty="0" smtClean="0"/>
              <a:t>межпоездных интервалов</a:t>
            </a:r>
            <a:br>
              <a:rPr lang="ru-RU" sz="3000" dirty="0" smtClean="0"/>
            </a:br>
            <a:r>
              <a:rPr lang="ru-RU" sz="2000" dirty="0" smtClean="0">
                <a:latin typeface="Raleway" pitchFamily="2" charset="-52"/>
              </a:rPr>
              <a:t>с </a:t>
            </a:r>
            <a:r>
              <a:rPr lang="ru-RU" sz="2000" dirty="0">
                <a:latin typeface="Raleway" pitchFamily="2" charset="-52"/>
              </a:rPr>
              <a:t>отображением подвижного состава на мнемосхеме участка питания в реальном режиме времени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1800" b="1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2" y="4405355"/>
            <a:ext cx="3764072" cy="2219482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5912015" y="1337956"/>
            <a:ext cx="6094395" cy="3549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8312" indent="-285750"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Интеграция на мнемосхему участка питания поездного положения в реальном режиме времени, получение данных о параметрах предстоящих поездов и типах электровозов от системы ГИД «Урал-ВНИИЖТ»; </a:t>
            </a:r>
          </a:p>
          <a:p>
            <a:pPr marL="468312" indent="-285750"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Производство </a:t>
            </a:r>
            <a:r>
              <a:rPr lang="ru-RU" sz="1600" dirty="0">
                <a:solidFill>
                  <a:schemeClr val="bg1"/>
                </a:solidFill>
              </a:rPr>
              <a:t>тяговых расчётов в режиме реального времени для предстоящих поездов как в нормальном, так и в вынужденном режимах;</a:t>
            </a:r>
          </a:p>
          <a:p>
            <a:pPr marL="468312" indent="-285750">
              <a:lnSpc>
                <a:spcPct val="10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Выдача </a:t>
            </a:r>
            <a:r>
              <a:rPr lang="ru-RU" sz="1600" dirty="0">
                <a:solidFill>
                  <a:schemeClr val="bg1"/>
                </a:solidFill>
              </a:rPr>
              <a:t>допустимых межпоездных интервалов поездному диспетчеру по состоянию устройств электроснабжения (загрузке трансформаторов, нагреву контактной сети</a:t>
            </a:r>
            <a:r>
              <a:rPr lang="ru-RU" sz="1600" dirty="0" smtClean="0">
                <a:solidFill>
                  <a:schemeClr val="bg1"/>
                </a:solidFill>
              </a:rPr>
              <a:t>)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951" y="5755472"/>
            <a:ext cx="5806459" cy="8693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951" y="4570912"/>
            <a:ext cx="4803561" cy="10011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41" y="4018731"/>
            <a:ext cx="3868523" cy="2105524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4164281" y="78938"/>
            <a:ext cx="504452" cy="504452"/>
            <a:chOff x="8459416" y="-1330986"/>
            <a:chExt cx="504452" cy="504452"/>
          </a:xfrm>
        </p:grpSpPr>
        <p:sp>
          <p:nvSpPr>
            <p:cNvPr id="11" name="Овал 10"/>
            <p:cNvSpPr/>
            <p:nvPr/>
          </p:nvSpPr>
          <p:spPr>
            <a:xfrm>
              <a:off x="8459416" y="-1330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2" name="Группа 11"/>
            <p:cNvGrpSpPr/>
            <p:nvPr/>
          </p:nvGrpSpPr>
          <p:grpSpPr>
            <a:xfrm>
              <a:off x="8596618" y="-1200066"/>
              <a:ext cx="230047" cy="230047"/>
              <a:chOff x="6706602" y="3932168"/>
              <a:chExt cx="1316724" cy="1316724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6706602" y="3932168"/>
                <a:ext cx="1316724" cy="13167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7363695" y="4604680"/>
                <a:ext cx="36361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Группа 14"/>
              <p:cNvGrpSpPr/>
              <p:nvPr/>
            </p:nvGrpSpPr>
            <p:grpSpPr>
              <a:xfrm rot="13500000">
                <a:off x="7444913" y="4481945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20" name="Прямая соединительная линия 19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единительная линия 20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" name="Прямая соединительная линия 15"/>
              <p:cNvCxnSpPr/>
              <p:nvPr/>
            </p:nvCxnSpPr>
            <p:spPr>
              <a:xfrm flipV="1">
                <a:off x="7363695" y="4120211"/>
                <a:ext cx="0" cy="48446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Группа 16"/>
              <p:cNvGrpSpPr/>
              <p:nvPr/>
            </p:nvGrpSpPr>
            <p:grpSpPr>
              <a:xfrm rot="8100000">
                <a:off x="7238002" y="4163426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18" name="Прямая соединительная линия 17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я соединительная линия 18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2" name="Группа 21"/>
          <p:cNvGrpSpPr/>
          <p:nvPr/>
        </p:nvGrpSpPr>
        <p:grpSpPr>
          <a:xfrm>
            <a:off x="3110520" y="195778"/>
            <a:ext cx="375010" cy="375010"/>
            <a:chOff x="6946913" y="-1317419"/>
            <a:chExt cx="504452" cy="504452"/>
          </a:xfrm>
        </p:grpSpPr>
        <p:sp>
          <p:nvSpPr>
            <p:cNvPr id="23" name="Овал 22"/>
            <p:cNvSpPr/>
            <p:nvPr/>
          </p:nvSpPr>
          <p:spPr>
            <a:xfrm>
              <a:off x="6946913" y="-1317419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4" name="Группа 23"/>
            <p:cNvGrpSpPr/>
            <p:nvPr/>
          </p:nvGrpSpPr>
          <p:grpSpPr>
            <a:xfrm>
              <a:off x="7049886" y="-1225247"/>
              <a:ext cx="321023" cy="320107"/>
              <a:chOff x="7422745" y="-1602609"/>
              <a:chExt cx="321023" cy="320107"/>
            </a:xfrm>
          </p:grpSpPr>
          <p:cxnSp>
            <p:nvCxnSpPr>
              <p:cNvPr id="25" name="Прямая соединительная линия 24"/>
              <p:cNvCxnSpPr/>
              <p:nvPr/>
            </p:nvCxnSpPr>
            <p:spPr>
              <a:xfrm>
                <a:off x="7579499" y="-1569501"/>
                <a:ext cx="0" cy="25208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>
                <a:off x="7453458" y="-1443460"/>
                <a:ext cx="252082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flipH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/>
              <p:cNvCxnSpPr/>
              <p:nvPr/>
            </p:nvCxnSpPr>
            <p:spPr>
              <a:xfrm flipH="1" flipV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/>
              <p:cNvCxnSpPr/>
              <p:nvPr/>
            </p:nvCxnSpPr>
            <p:spPr>
              <a:xfrm rot="18900000">
                <a:off x="7563596" y="-160260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 rot="13500000">
                <a:off x="7593509" y="-160333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/>
              <p:cNvCxnSpPr/>
              <p:nvPr/>
            </p:nvCxnSpPr>
            <p:spPr>
              <a:xfrm rot="2700000">
                <a:off x="7723133" y="-1479050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/>
              <p:cNvCxnSpPr/>
              <p:nvPr/>
            </p:nvCxnSpPr>
            <p:spPr>
              <a:xfrm rot="18900000">
                <a:off x="7723864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Прямая соединительная линия 32"/>
              <p:cNvCxnSpPr/>
              <p:nvPr/>
            </p:nvCxnSpPr>
            <p:spPr>
              <a:xfrm rot="8100000">
                <a:off x="7594238" y="-1323772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/>
              <p:cNvCxnSpPr/>
              <p:nvPr/>
            </p:nvCxnSpPr>
            <p:spPr>
              <a:xfrm rot="2700000">
                <a:off x="7564325" y="-132304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/>
              <p:cNvCxnSpPr/>
              <p:nvPr/>
            </p:nvCxnSpPr>
            <p:spPr>
              <a:xfrm rot="13500000">
                <a:off x="7443380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/>
              <p:cNvCxnSpPr/>
              <p:nvPr/>
            </p:nvCxnSpPr>
            <p:spPr>
              <a:xfrm rot="8100000">
                <a:off x="7442649" y="-147905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Группа 36"/>
          <p:cNvGrpSpPr/>
          <p:nvPr/>
        </p:nvGrpSpPr>
        <p:grpSpPr>
          <a:xfrm>
            <a:off x="3664668" y="195778"/>
            <a:ext cx="375010" cy="375010"/>
            <a:chOff x="7698210" y="-1316654"/>
            <a:chExt cx="504452" cy="504452"/>
          </a:xfrm>
        </p:grpSpPr>
        <p:sp>
          <p:nvSpPr>
            <p:cNvPr id="38" name="Овал 37"/>
            <p:cNvSpPr/>
            <p:nvPr/>
          </p:nvSpPr>
          <p:spPr>
            <a:xfrm>
              <a:off x="7698210" y="-131665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9" name="Группа 38"/>
            <p:cNvGrpSpPr/>
            <p:nvPr/>
          </p:nvGrpSpPr>
          <p:grpSpPr>
            <a:xfrm>
              <a:off x="7813383" y="-1185086"/>
              <a:ext cx="284014" cy="242653"/>
              <a:chOff x="4192249" y="3860018"/>
              <a:chExt cx="1625613" cy="1388875"/>
            </a:xfrm>
          </p:grpSpPr>
          <p:cxnSp>
            <p:nvCxnSpPr>
              <p:cNvPr id="40" name="Прямая соединительная линия 39"/>
              <p:cNvCxnSpPr/>
              <p:nvPr/>
            </p:nvCxnSpPr>
            <p:spPr>
              <a:xfrm rot="16200000">
                <a:off x="5078732" y="412133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/>
              <p:cNvCxnSpPr/>
              <p:nvPr/>
            </p:nvCxnSpPr>
            <p:spPr>
              <a:xfrm rot="16200000">
                <a:off x="5078732" y="3727821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/>
              <p:cNvCxnSpPr/>
              <p:nvPr/>
            </p:nvCxnSpPr>
            <p:spPr>
              <a:xfrm>
                <a:off x="4789917" y="4068361"/>
                <a:ext cx="1027945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/>
              <p:cNvCxnSpPr/>
              <p:nvPr/>
            </p:nvCxnSpPr>
            <p:spPr>
              <a:xfrm>
                <a:off x="4349862" y="4068361"/>
                <a:ext cx="30595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Дуга 43"/>
              <p:cNvSpPr/>
              <p:nvPr/>
            </p:nvSpPr>
            <p:spPr>
              <a:xfrm rot="5400000" flipV="1">
                <a:off x="4178020" y="4887645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5" name="Прямая соединительная линия 44"/>
              <p:cNvCxnSpPr>
                <a:stCxn id="44" idx="0"/>
              </p:cNvCxnSpPr>
              <p:nvPr/>
            </p:nvCxnSpPr>
            <p:spPr>
              <a:xfrm flipV="1">
                <a:off x="4193291" y="4215181"/>
                <a:ext cx="864" cy="86652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Дуга 45"/>
              <p:cNvSpPr/>
              <p:nvPr/>
            </p:nvSpPr>
            <p:spPr>
              <a:xfrm rot="16200000">
                <a:off x="4178022" y="4080802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47" name="Прямая соединительная линия 46"/>
              <p:cNvCxnSpPr/>
              <p:nvPr/>
            </p:nvCxnSpPr>
            <p:spPr>
              <a:xfrm rot="13500000">
                <a:off x="4580095" y="4031234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>
              <a:xfrm rot="8100000">
                <a:off x="4575913" y="3860018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 rot="16200000">
                <a:off x="5078733" y="451484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Группа 49"/>
          <p:cNvGrpSpPr/>
          <p:nvPr/>
        </p:nvGrpSpPr>
        <p:grpSpPr>
          <a:xfrm>
            <a:off x="4772965" y="195778"/>
            <a:ext cx="375010" cy="375010"/>
            <a:chOff x="9192487" y="-1324378"/>
            <a:chExt cx="504452" cy="504452"/>
          </a:xfrm>
        </p:grpSpPr>
        <p:sp>
          <p:nvSpPr>
            <p:cNvPr id="51" name="Овал 50"/>
            <p:cNvSpPr/>
            <p:nvPr/>
          </p:nvSpPr>
          <p:spPr>
            <a:xfrm>
              <a:off x="9192487" y="-1324378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52" name="Группа 51"/>
            <p:cNvGrpSpPr/>
            <p:nvPr/>
          </p:nvGrpSpPr>
          <p:grpSpPr>
            <a:xfrm>
              <a:off x="9316906" y="-1185086"/>
              <a:ext cx="255613" cy="255531"/>
              <a:chOff x="10231138" y="3876182"/>
              <a:chExt cx="1463054" cy="1462587"/>
            </a:xfrm>
          </p:grpSpPr>
          <p:sp>
            <p:nvSpPr>
              <p:cNvPr id="53" name="Прямоугольник 52"/>
              <p:cNvSpPr/>
              <p:nvPr/>
            </p:nvSpPr>
            <p:spPr>
              <a:xfrm>
                <a:off x="10231605" y="3876182"/>
                <a:ext cx="1462587" cy="1462587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54" name="Прямая соединительная линия 53"/>
              <p:cNvCxnSpPr/>
              <p:nvPr/>
            </p:nvCxnSpPr>
            <p:spPr>
              <a:xfrm>
                <a:off x="10962898" y="3891843"/>
                <a:ext cx="0" cy="144284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Прямая соединительная линия 54"/>
              <p:cNvCxnSpPr/>
              <p:nvPr/>
            </p:nvCxnSpPr>
            <p:spPr>
              <a:xfrm rot="5400000">
                <a:off x="10962665" y="3615766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Прямая соединительная линия 55"/>
              <p:cNvCxnSpPr/>
              <p:nvPr/>
            </p:nvCxnSpPr>
            <p:spPr>
              <a:xfrm rot="5400000">
                <a:off x="10962665" y="4136130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Группа 56"/>
          <p:cNvGrpSpPr/>
          <p:nvPr/>
        </p:nvGrpSpPr>
        <p:grpSpPr>
          <a:xfrm>
            <a:off x="2556372" y="195778"/>
            <a:ext cx="375010" cy="375010"/>
            <a:chOff x="6195616" y="-1344094"/>
            <a:chExt cx="504452" cy="504452"/>
          </a:xfrm>
        </p:grpSpPr>
        <p:sp>
          <p:nvSpPr>
            <p:cNvPr id="58" name="Овал 57"/>
            <p:cNvSpPr/>
            <p:nvPr/>
          </p:nvSpPr>
          <p:spPr>
            <a:xfrm>
              <a:off x="6195616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59" name="Группа 58"/>
            <p:cNvGrpSpPr/>
            <p:nvPr/>
          </p:nvGrpSpPr>
          <p:grpSpPr>
            <a:xfrm>
              <a:off x="6308266" y="-1181275"/>
              <a:ext cx="287469" cy="178814"/>
              <a:chOff x="6377940" y="1959876"/>
              <a:chExt cx="1645386" cy="1023480"/>
            </a:xfrm>
          </p:grpSpPr>
          <p:sp>
            <p:nvSpPr>
              <p:cNvPr id="60" name="Прямоугольник с одним вырезанным углом 59"/>
              <p:cNvSpPr/>
              <p:nvPr/>
            </p:nvSpPr>
            <p:spPr>
              <a:xfrm>
                <a:off x="6377940" y="1959876"/>
                <a:ext cx="1645386" cy="1019544"/>
              </a:xfrm>
              <a:prstGeom prst="snip1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6992755" y="2105424"/>
                <a:ext cx="364224" cy="3642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Хорда 61"/>
              <p:cNvSpPr/>
              <p:nvPr/>
            </p:nvSpPr>
            <p:spPr>
              <a:xfrm rot="6761201">
                <a:off x="6920866" y="2475356"/>
                <a:ext cx="508000" cy="508000"/>
              </a:xfrm>
              <a:prstGeom prst="chord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6995381" y="2258232"/>
                <a:ext cx="511799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Группа 63"/>
          <p:cNvGrpSpPr/>
          <p:nvPr/>
        </p:nvGrpSpPr>
        <p:grpSpPr>
          <a:xfrm>
            <a:off x="2002224" y="195778"/>
            <a:ext cx="375010" cy="375010"/>
            <a:chOff x="5444319" y="-1344094"/>
            <a:chExt cx="504452" cy="504452"/>
          </a:xfrm>
        </p:grpSpPr>
        <p:sp>
          <p:nvSpPr>
            <p:cNvPr id="65" name="Овал 64"/>
            <p:cNvSpPr/>
            <p:nvPr/>
          </p:nvSpPr>
          <p:spPr>
            <a:xfrm>
              <a:off x="5444319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66" name="Группа 65"/>
            <p:cNvGrpSpPr/>
            <p:nvPr/>
          </p:nvGrpSpPr>
          <p:grpSpPr>
            <a:xfrm>
              <a:off x="5534495" y="-1249671"/>
              <a:ext cx="324296" cy="315606"/>
              <a:chOff x="3290679" y="750148"/>
              <a:chExt cx="1856175" cy="1806440"/>
            </a:xfrm>
          </p:grpSpPr>
          <p:sp>
            <p:nvSpPr>
              <p:cNvPr id="67" name="Прямоугольник 66"/>
              <p:cNvSpPr/>
              <p:nvPr/>
            </p:nvSpPr>
            <p:spPr>
              <a:xfrm>
                <a:off x="3336854" y="2038015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 rot="2700000">
                <a:off x="4598947" y="775923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Овал 68"/>
              <p:cNvSpPr/>
              <p:nvPr/>
            </p:nvSpPr>
            <p:spPr>
              <a:xfrm>
                <a:off x="3290679" y="750148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4550142" y="1959876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1" name="Прямая соединительная линия 70"/>
              <p:cNvCxnSpPr>
                <a:stCxn id="67" idx="0"/>
                <a:endCxn id="69" idx="4"/>
              </p:cNvCxnSpPr>
              <p:nvPr/>
            </p:nvCxnSpPr>
            <p:spPr>
              <a:xfrm flipH="1" flipV="1">
                <a:off x="3589035" y="1346860"/>
                <a:ext cx="3" cy="691155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единительная линия 71"/>
              <p:cNvCxnSpPr>
                <a:stCxn id="70" idx="0"/>
              </p:cNvCxnSpPr>
              <p:nvPr/>
            </p:nvCxnSpPr>
            <p:spPr>
              <a:xfrm flipV="1">
                <a:off x="4848498" y="1384750"/>
                <a:ext cx="0" cy="5751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Прямая соединительная линия 72"/>
              <p:cNvCxnSpPr/>
              <p:nvPr/>
            </p:nvCxnSpPr>
            <p:spPr>
              <a:xfrm flipH="1" flipV="1">
                <a:off x="3890011" y="1022393"/>
                <a:ext cx="604477" cy="571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Группа 73"/>
          <p:cNvGrpSpPr/>
          <p:nvPr/>
        </p:nvGrpSpPr>
        <p:grpSpPr>
          <a:xfrm>
            <a:off x="1444853" y="214311"/>
            <a:ext cx="375010" cy="375010"/>
            <a:chOff x="4673025" y="-1353986"/>
            <a:chExt cx="504452" cy="504452"/>
          </a:xfrm>
        </p:grpSpPr>
        <p:sp>
          <p:nvSpPr>
            <p:cNvPr id="75" name="Овал 74"/>
            <p:cNvSpPr/>
            <p:nvPr/>
          </p:nvSpPr>
          <p:spPr>
            <a:xfrm>
              <a:off x="4673025" y="-1353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76" name="Группа 75"/>
            <p:cNvGrpSpPr/>
            <p:nvPr/>
          </p:nvGrpSpPr>
          <p:grpSpPr>
            <a:xfrm>
              <a:off x="4797671" y="-1242864"/>
              <a:ext cx="287731" cy="287731"/>
              <a:chOff x="1007745" y="951150"/>
              <a:chExt cx="1468103" cy="1468102"/>
            </a:xfrm>
          </p:grpSpPr>
          <p:cxnSp>
            <p:nvCxnSpPr>
              <p:cNvPr id="77" name="Прямая соединительная линия 76"/>
              <p:cNvCxnSpPr/>
              <p:nvPr/>
            </p:nvCxnSpPr>
            <p:spPr>
              <a:xfrm>
                <a:off x="1007745" y="951150"/>
                <a:ext cx="0" cy="146810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Прямая соединительная линия 77"/>
              <p:cNvCxnSpPr/>
              <p:nvPr/>
            </p:nvCxnSpPr>
            <p:spPr>
              <a:xfrm rot="16200000">
                <a:off x="1741798" y="1685199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Прямая соединительная линия 78"/>
              <p:cNvCxnSpPr/>
              <p:nvPr/>
            </p:nvCxnSpPr>
            <p:spPr>
              <a:xfrm flipV="1">
                <a:off x="1126128" y="1457142"/>
                <a:ext cx="470990" cy="80109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Прямая соединительная линия 79"/>
              <p:cNvCxnSpPr/>
              <p:nvPr/>
            </p:nvCxnSpPr>
            <p:spPr>
              <a:xfrm flipH="1" flipV="1">
                <a:off x="1597118" y="1457142"/>
                <a:ext cx="289840" cy="40054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Прямая соединительная линия 80"/>
              <p:cNvCxnSpPr/>
              <p:nvPr/>
            </p:nvCxnSpPr>
            <p:spPr>
              <a:xfrm flipV="1">
                <a:off x="1886956" y="1346862"/>
                <a:ext cx="354011" cy="5108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2" name="Группа 81"/>
          <p:cNvGrpSpPr/>
          <p:nvPr/>
        </p:nvGrpSpPr>
        <p:grpSpPr>
          <a:xfrm>
            <a:off x="4865458" y="1631447"/>
            <a:ext cx="1316724" cy="1316724"/>
            <a:chOff x="6706602" y="3932168"/>
            <a:chExt cx="1316724" cy="1316724"/>
          </a:xfrm>
        </p:grpSpPr>
        <p:sp>
          <p:nvSpPr>
            <p:cNvPr id="83" name="Овал 82"/>
            <p:cNvSpPr/>
            <p:nvPr/>
          </p:nvSpPr>
          <p:spPr>
            <a:xfrm>
              <a:off x="6706602" y="3932168"/>
              <a:ext cx="1316724" cy="1316724"/>
            </a:xfrm>
            <a:prstGeom prst="ellipse">
              <a:avLst/>
            </a:prstGeom>
            <a:noFill/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4" name="Прямая соединительная линия 83"/>
            <p:cNvCxnSpPr/>
            <p:nvPr/>
          </p:nvCxnSpPr>
          <p:spPr>
            <a:xfrm>
              <a:off x="7363695" y="4604680"/>
              <a:ext cx="363610" cy="0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Группа 84"/>
            <p:cNvGrpSpPr/>
            <p:nvPr/>
          </p:nvGrpSpPr>
          <p:grpSpPr>
            <a:xfrm rot="13500000">
              <a:off x="7444913" y="4481945"/>
              <a:ext cx="242135" cy="236220"/>
              <a:chOff x="1931235" y="3594100"/>
              <a:chExt cx="242135" cy="236220"/>
            </a:xfrm>
          </p:grpSpPr>
          <p:cxnSp>
            <p:nvCxnSpPr>
              <p:cNvPr id="90" name="Прямая соединительная линия 89"/>
              <p:cNvCxnSpPr/>
              <p:nvPr/>
            </p:nvCxnSpPr>
            <p:spPr>
              <a:xfrm>
                <a:off x="1931235" y="3594100"/>
                <a:ext cx="0" cy="236220"/>
              </a:xfrm>
              <a:prstGeom prst="line">
                <a:avLst/>
              </a:prstGeom>
              <a:ln w="28575">
                <a:solidFill>
                  <a:schemeClr val="bg1">
                    <a:lumMod val="95000"/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Прямая соединительная линия 90"/>
              <p:cNvCxnSpPr/>
              <p:nvPr/>
            </p:nvCxnSpPr>
            <p:spPr>
              <a:xfrm rot="16200000">
                <a:off x="2055260" y="3712210"/>
                <a:ext cx="0" cy="236220"/>
              </a:xfrm>
              <a:prstGeom prst="line">
                <a:avLst/>
              </a:prstGeom>
              <a:ln w="28575">
                <a:solidFill>
                  <a:schemeClr val="bg1">
                    <a:lumMod val="95000"/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Прямая соединительная линия 85"/>
            <p:cNvCxnSpPr/>
            <p:nvPr/>
          </p:nvCxnSpPr>
          <p:spPr>
            <a:xfrm flipV="1">
              <a:off x="7363695" y="4120211"/>
              <a:ext cx="0" cy="484469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Группа 86"/>
            <p:cNvGrpSpPr/>
            <p:nvPr/>
          </p:nvGrpSpPr>
          <p:grpSpPr>
            <a:xfrm rot="8100000">
              <a:off x="7238002" y="4163426"/>
              <a:ext cx="242135" cy="236220"/>
              <a:chOff x="1931235" y="3594100"/>
              <a:chExt cx="242135" cy="236220"/>
            </a:xfrm>
          </p:grpSpPr>
          <p:cxnSp>
            <p:nvCxnSpPr>
              <p:cNvPr id="88" name="Прямая соединительная линия 87"/>
              <p:cNvCxnSpPr/>
              <p:nvPr/>
            </p:nvCxnSpPr>
            <p:spPr>
              <a:xfrm>
                <a:off x="1931235" y="3594100"/>
                <a:ext cx="0" cy="236220"/>
              </a:xfrm>
              <a:prstGeom prst="line">
                <a:avLst/>
              </a:prstGeom>
              <a:ln w="28575">
                <a:solidFill>
                  <a:schemeClr val="bg1">
                    <a:lumMod val="95000"/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Прямая соединительная линия 88"/>
              <p:cNvCxnSpPr/>
              <p:nvPr/>
            </p:nvCxnSpPr>
            <p:spPr>
              <a:xfrm rot="16200000">
                <a:off x="2055260" y="3712210"/>
                <a:ext cx="0" cy="236220"/>
              </a:xfrm>
              <a:prstGeom prst="line">
                <a:avLst/>
              </a:prstGeom>
              <a:ln w="28575">
                <a:solidFill>
                  <a:schemeClr val="bg1">
                    <a:lumMod val="95000"/>
                    <a:alpha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2" name="TextBox 91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16/18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00038" y="1225553"/>
            <a:ext cx="5867082" cy="2645776"/>
          </a:xfrm>
        </p:spPr>
        <p:txBody>
          <a:bodyPr>
            <a:normAutofit/>
          </a:bodyPr>
          <a:lstStyle/>
          <a:p>
            <a:r>
              <a:rPr lang="ru-RU" sz="2700" dirty="0"/>
              <a:t>Создание центра мониторинга и диагностирования устройств электроснабжения 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(</a:t>
            </a:r>
            <a:r>
              <a:rPr lang="ru-RU" sz="2700" dirty="0"/>
              <a:t>ЦЭДП)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endParaRPr lang="ru-RU" sz="1600" b="1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736079" y="1369458"/>
            <a:ext cx="4988561" cy="52798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8312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Обобщение </a:t>
            </a:r>
            <a:r>
              <a:rPr lang="ru-RU" sz="1600" dirty="0">
                <a:solidFill>
                  <a:schemeClr val="bg1"/>
                </a:solidFill>
              </a:rPr>
              <a:t>информации о состоянии устройств электроснабжения и централизации ее на уровне дирекции по энергообеспечению;</a:t>
            </a:r>
          </a:p>
          <a:p>
            <a:pPr marL="468312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Обработка </a:t>
            </a:r>
            <a:r>
              <a:rPr lang="ru-RU" sz="1600" dirty="0">
                <a:solidFill>
                  <a:schemeClr val="bg1"/>
                </a:solidFill>
              </a:rPr>
              <a:t>оперативно-технологической информации (прием заявок на производство работ с кругов, передачи информации об их согласовании и организации работ по планированию и предоставлению «окон»);</a:t>
            </a:r>
          </a:p>
          <a:p>
            <a:pPr marL="468312" indent="-28575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87313" algn="l"/>
                <a:tab pos="273050" algn="l"/>
                <a:tab pos="360363" algn="l"/>
                <a:tab pos="447675" algn="l"/>
              </a:tabLst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Принятие </a:t>
            </a:r>
            <a:r>
              <a:rPr lang="ru-RU" sz="1600" dirty="0">
                <a:solidFill>
                  <a:schemeClr val="bg1"/>
                </a:solidFill>
              </a:rPr>
              <a:t>управленческих и оперативных решений в части эксплуатации электроэнергетического хозяйства железных </a:t>
            </a:r>
            <a:r>
              <a:rPr lang="ru-RU" sz="1600" dirty="0" smtClean="0">
                <a:solidFill>
                  <a:schemeClr val="bg1"/>
                </a:solidFill>
              </a:rPr>
              <a:t>дорог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0343" y="3347117"/>
            <a:ext cx="4324137" cy="3068569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71" name="Группа 70"/>
          <p:cNvGrpSpPr/>
          <p:nvPr/>
        </p:nvGrpSpPr>
        <p:grpSpPr>
          <a:xfrm>
            <a:off x="4712004" y="83496"/>
            <a:ext cx="504452" cy="504452"/>
            <a:chOff x="9192487" y="-1324378"/>
            <a:chExt cx="504452" cy="504452"/>
          </a:xfrm>
        </p:grpSpPr>
        <p:sp>
          <p:nvSpPr>
            <p:cNvPr id="72" name="Овал 71"/>
            <p:cNvSpPr/>
            <p:nvPr/>
          </p:nvSpPr>
          <p:spPr>
            <a:xfrm>
              <a:off x="9192487" y="-1324378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73" name="Группа 72"/>
            <p:cNvGrpSpPr/>
            <p:nvPr/>
          </p:nvGrpSpPr>
          <p:grpSpPr>
            <a:xfrm>
              <a:off x="9316906" y="-1185086"/>
              <a:ext cx="255613" cy="255531"/>
              <a:chOff x="10231138" y="3876182"/>
              <a:chExt cx="1463054" cy="1462587"/>
            </a:xfrm>
          </p:grpSpPr>
          <p:sp>
            <p:nvSpPr>
              <p:cNvPr id="74" name="Прямоугольник 73"/>
              <p:cNvSpPr/>
              <p:nvPr/>
            </p:nvSpPr>
            <p:spPr>
              <a:xfrm>
                <a:off x="10231605" y="3876182"/>
                <a:ext cx="1462587" cy="1462587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75" name="Прямая соединительная линия 74"/>
              <p:cNvCxnSpPr/>
              <p:nvPr/>
            </p:nvCxnSpPr>
            <p:spPr>
              <a:xfrm>
                <a:off x="10962898" y="3891843"/>
                <a:ext cx="0" cy="144284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Прямая соединительная линия 75"/>
              <p:cNvCxnSpPr/>
              <p:nvPr/>
            </p:nvCxnSpPr>
            <p:spPr>
              <a:xfrm rot="5400000">
                <a:off x="10962665" y="3615766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Прямая соединительная линия 76"/>
              <p:cNvCxnSpPr/>
              <p:nvPr/>
            </p:nvCxnSpPr>
            <p:spPr>
              <a:xfrm rot="5400000">
                <a:off x="10962665" y="4136130"/>
                <a:ext cx="0" cy="146305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Группа 77"/>
          <p:cNvGrpSpPr/>
          <p:nvPr/>
        </p:nvGrpSpPr>
        <p:grpSpPr>
          <a:xfrm>
            <a:off x="1444853" y="214311"/>
            <a:ext cx="375010" cy="375010"/>
            <a:chOff x="4673025" y="-1353986"/>
            <a:chExt cx="504452" cy="504452"/>
          </a:xfrm>
        </p:grpSpPr>
        <p:sp>
          <p:nvSpPr>
            <p:cNvPr id="79" name="Овал 78"/>
            <p:cNvSpPr/>
            <p:nvPr/>
          </p:nvSpPr>
          <p:spPr>
            <a:xfrm>
              <a:off x="4673025" y="-1353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80" name="Группа 79"/>
            <p:cNvGrpSpPr/>
            <p:nvPr/>
          </p:nvGrpSpPr>
          <p:grpSpPr>
            <a:xfrm>
              <a:off x="4797671" y="-1242864"/>
              <a:ext cx="287731" cy="287731"/>
              <a:chOff x="1007745" y="951150"/>
              <a:chExt cx="1468103" cy="1468102"/>
            </a:xfrm>
          </p:grpSpPr>
          <p:cxnSp>
            <p:nvCxnSpPr>
              <p:cNvPr id="81" name="Прямая соединительная линия 80"/>
              <p:cNvCxnSpPr/>
              <p:nvPr/>
            </p:nvCxnSpPr>
            <p:spPr>
              <a:xfrm>
                <a:off x="1007745" y="951150"/>
                <a:ext cx="0" cy="146810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Прямая соединительная линия 81"/>
              <p:cNvCxnSpPr/>
              <p:nvPr/>
            </p:nvCxnSpPr>
            <p:spPr>
              <a:xfrm rot="16200000">
                <a:off x="1741798" y="1685199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Прямая соединительная линия 82"/>
              <p:cNvCxnSpPr/>
              <p:nvPr/>
            </p:nvCxnSpPr>
            <p:spPr>
              <a:xfrm flipV="1">
                <a:off x="1126128" y="1457142"/>
                <a:ext cx="470990" cy="80109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Прямая соединительная линия 83"/>
              <p:cNvCxnSpPr/>
              <p:nvPr/>
            </p:nvCxnSpPr>
            <p:spPr>
              <a:xfrm flipH="1" flipV="1">
                <a:off x="1597118" y="1457142"/>
                <a:ext cx="289840" cy="40054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единительная линия 84"/>
              <p:cNvCxnSpPr/>
              <p:nvPr/>
            </p:nvCxnSpPr>
            <p:spPr>
              <a:xfrm flipV="1">
                <a:off x="1886956" y="1346862"/>
                <a:ext cx="354011" cy="5108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Группа 85"/>
          <p:cNvGrpSpPr/>
          <p:nvPr/>
        </p:nvGrpSpPr>
        <p:grpSpPr>
          <a:xfrm>
            <a:off x="4218816" y="195778"/>
            <a:ext cx="375010" cy="375010"/>
            <a:chOff x="8459416" y="-1330986"/>
            <a:chExt cx="504452" cy="504452"/>
          </a:xfrm>
        </p:grpSpPr>
        <p:sp>
          <p:nvSpPr>
            <p:cNvPr id="87" name="Овал 86"/>
            <p:cNvSpPr/>
            <p:nvPr/>
          </p:nvSpPr>
          <p:spPr>
            <a:xfrm>
              <a:off x="8459416" y="-1330986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88" name="Группа 87"/>
            <p:cNvGrpSpPr/>
            <p:nvPr/>
          </p:nvGrpSpPr>
          <p:grpSpPr>
            <a:xfrm>
              <a:off x="8596618" y="-1200066"/>
              <a:ext cx="230047" cy="230047"/>
              <a:chOff x="6706602" y="3932168"/>
              <a:chExt cx="1316724" cy="1316724"/>
            </a:xfrm>
          </p:grpSpPr>
          <p:sp>
            <p:nvSpPr>
              <p:cNvPr id="89" name="Овал 88"/>
              <p:cNvSpPr/>
              <p:nvPr/>
            </p:nvSpPr>
            <p:spPr>
              <a:xfrm>
                <a:off x="6706602" y="3932168"/>
                <a:ext cx="1316724" cy="13167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90" name="Прямая соединительная линия 89"/>
              <p:cNvCxnSpPr/>
              <p:nvPr/>
            </p:nvCxnSpPr>
            <p:spPr>
              <a:xfrm>
                <a:off x="7363695" y="4604680"/>
                <a:ext cx="36361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1" name="Группа 90"/>
              <p:cNvGrpSpPr/>
              <p:nvPr/>
            </p:nvGrpSpPr>
            <p:grpSpPr>
              <a:xfrm rot="13500000">
                <a:off x="7444913" y="4481945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96" name="Прямая соединительная линия 95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Прямая соединительная линия 96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2" name="Прямая соединительная линия 91"/>
              <p:cNvCxnSpPr/>
              <p:nvPr/>
            </p:nvCxnSpPr>
            <p:spPr>
              <a:xfrm flipV="1">
                <a:off x="7363695" y="4120211"/>
                <a:ext cx="0" cy="48446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Группа 92"/>
              <p:cNvGrpSpPr/>
              <p:nvPr/>
            </p:nvGrpSpPr>
            <p:grpSpPr>
              <a:xfrm rot="8100000">
                <a:off x="7238002" y="4163426"/>
                <a:ext cx="242135" cy="236220"/>
                <a:chOff x="1931235" y="3594100"/>
                <a:chExt cx="242135" cy="236220"/>
              </a:xfrm>
            </p:grpSpPr>
            <p:cxnSp>
              <p:nvCxnSpPr>
                <p:cNvPr id="94" name="Прямая соединительная линия 93"/>
                <p:cNvCxnSpPr/>
                <p:nvPr/>
              </p:nvCxnSpPr>
              <p:spPr>
                <a:xfrm>
                  <a:off x="1931235" y="359410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Прямая соединительная линия 94"/>
                <p:cNvCxnSpPr/>
                <p:nvPr/>
              </p:nvCxnSpPr>
              <p:spPr>
                <a:xfrm rot="16200000">
                  <a:off x="2055260" y="3712210"/>
                  <a:ext cx="0" cy="23622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5" name="Группа 104"/>
          <p:cNvGrpSpPr/>
          <p:nvPr/>
        </p:nvGrpSpPr>
        <p:grpSpPr>
          <a:xfrm>
            <a:off x="2002224" y="195778"/>
            <a:ext cx="375010" cy="375010"/>
            <a:chOff x="5444319" y="-1344094"/>
            <a:chExt cx="504452" cy="504452"/>
          </a:xfrm>
        </p:grpSpPr>
        <p:sp>
          <p:nvSpPr>
            <p:cNvPr id="106" name="Овал 105"/>
            <p:cNvSpPr/>
            <p:nvPr/>
          </p:nvSpPr>
          <p:spPr>
            <a:xfrm>
              <a:off x="5444319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07" name="Группа 106"/>
            <p:cNvGrpSpPr/>
            <p:nvPr/>
          </p:nvGrpSpPr>
          <p:grpSpPr>
            <a:xfrm>
              <a:off x="5534495" y="-1249671"/>
              <a:ext cx="324296" cy="315606"/>
              <a:chOff x="3290679" y="750148"/>
              <a:chExt cx="1856175" cy="1806440"/>
            </a:xfrm>
          </p:grpSpPr>
          <p:sp>
            <p:nvSpPr>
              <p:cNvPr id="108" name="Прямоугольник 107"/>
              <p:cNvSpPr/>
              <p:nvPr/>
            </p:nvSpPr>
            <p:spPr>
              <a:xfrm>
                <a:off x="3336854" y="2038015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Прямоугольник 108"/>
              <p:cNvSpPr/>
              <p:nvPr/>
            </p:nvSpPr>
            <p:spPr>
              <a:xfrm rot="2700000">
                <a:off x="4598947" y="775923"/>
                <a:ext cx="504368" cy="50436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0" name="Овал 109"/>
              <p:cNvSpPr/>
              <p:nvPr/>
            </p:nvSpPr>
            <p:spPr>
              <a:xfrm>
                <a:off x="3290679" y="750148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1" name="Овал 110"/>
              <p:cNvSpPr/>
              <p:nvPr/>
            </p:nvSpPr>
            <p:spPr>
              <a:xfrm>
                <a:off x="4550142" y="1959876"/>
                <a:ext cx="596712" cy="596712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12" name="Прямая соединительная линия 111"/>
              <p:cNvCxnSpPr>
                <a:stCxn id="108" idx="0"/>
                <a:endCxn id="110" idx="4"/>
              </p:cNvCxnSpPr>
              <p:nvPr/>
            </p:nvCxnSpPr>
            <p:spPr>
              <a:xfrm flipH="1" flipV="1">
                <a:off x="3589035" y="1346860"/>
                <a:ext cx="3" cy="691155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Прямая соединительная линия 112"/>
              <p:cNvCxnSpPr>
                <a:stCxn id="111" idx="0"/>
              </p:cNvCxnSpPr>
              <p:nvPr/>
            </p:nvCxnSpPr>
            <p:spPr>
              <a:xfrm flipV="1">
                <a:off x="4848498" y="1384750"/>
                <a:ext cx="0" cy="575126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Прямая соединительная линия 113"/>
              <p:cNvCxnSpPr/>
              <p:nvPr/>
            </p:nvCxnSpPr>
            <p:spPr>
              <a:xfrm flipH="1" flipV="1">
                <a:off x="3890011" y="1022393"/>
                <a:ext cx="604477" cy="5714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5" name="Группа 114"/>
          <p:cNvGrpSpPr/>
          <p:nvPr/>
        </p:nvGrpSpPr>
        <p:grpSpPr>
          <a:xfrm>
            <a:off x="2556372" y="195778"/>
            <a:ext cx="375010" cy="375010"/>
            <a:chOff x="6195616" y="-1344094"/>
            <a:chExt cx="504452" cy="504452"/>
          </a:xfrm>
        </p:grpSpPr>
        <p:sp>
          <p:nvSpPr>
            <p:cNvPr id="116" name="Овал 115"/>
            <p:cNvSpPr/>
            <p:nvPr/>
          </p:nvSpPr>
          <p:spPr>
            <a:xfrm>
              <a:off x="6195616" y="-134409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17" name="Группа 116"/>
            <p:cNvGrpSpPr/>
            <p:nvPr/>
          </p:nvGrpSpPr>
          <p:grpSpPr>
            <a:xfrm>
              <a:off x="6308266" y="-1181275"/>
              <a:ext cx="287469" cy="178814"/>
              <a:chOff x="6377940" y="1959876"/>
              <a:chExt cx="1645386" cy="1023480"/>
            </a:xfrm>
          </p:grpSpPr>
          <p:sp>
            <p:nvSpPr>
              <p:cNvPr id="118" name="Прямоугольник с одним вырезанным углом 117"/>
              <p:cNvSpPr/>
              <p:nvPr/>
            </p:nvSpPr>
            <p:spPr>
              <a:xfrm>
                <a:off x="6377940" y="1959876"/>
                <a:ext cx="1645386" cy="1019544"/>
              </a:xfrm>
              <a:prstGeom prst="snip1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9" name="Овал 118"/>
              <p:cNvSpPr/>
              <p:nvPr/>
            </p:nvSpPr>
            <p:spPr>
              <a:xfrm>
                <a:off x="6992755" y="2105424"/>
                <a:ext cx="364224" cy="364224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0" name="Хорда 119"/>
              <p:cNvSpPr/>
              <p:nvPr/>
            </p:nvSpPr>
            <p:spPr>
              <a:xfrm rot="6761201">
                <a:off x="6920866" y="2475356"/>
                <a:ext cx="508000" cy="508000"/>
              </a:xfrm>
              <a:prstGeom prst="chord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21" name="Прямая соединительная линия 120"/>
              <p:cNvCxnSpPr/>
              <p:nvPr/>
            </p:nvCxnSpPr>
            <p:spPr>
              <a:xfrm>
                <a:off x="6995381" y="2258232"/>
                <a:ext cx="511799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2" name="Группа 121"/>
          <p:cNvGrpSpPr/>
          <p:nvPr/>
        </p:nvGrpSpPr>
        <p:grpSpPr>
          <a:xfrm>
            <a:off x="3110520" y="195778"/>
            <a:ext cx="375010" cy="375010"/>
            <a:chOff x="6946913" y="-1317419"/>
            <a:chExt cx="504452" cy="504452"/>
          </a:xfrm>
        </p:grpSpPr>
        <p:sp>
          <p:nvSpPr>
            <p:cNvPr id="123" name="Овал 122"/>
            <p:cNvSpPr/>
            <p:nvPr/>
          </p:nvSpPr>
          <p:spPr>
            <a:xfrm>
              <a:off x="6946913" y="-1317419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24" name="Группа 123"/>
            <p:cNvGrpSpPr/>
            <p:nvPr/>
          </p:nvGrpSpPr>
          <p:grpSpPr>
            <a:xfrm>
              <a:off x="7049886" y="-1225247"/>
              <a:ext cx="321023" cy="320107"/>
              <a:chOff x="7422745" y="-1602609"/>
              <a:chExt cx="321023" cy="320107"/>
            </a:xfrm>
          </p:grpSpPr>
          <p:cxnSp>
            <p:nvCxnSpPr>
              <p:cNvPr id="125" name="Прямая соединительная линия 124"/>
              <p:cNvCxnSpPr/>
              <p:nvPr/>
            </p:nvCxnSpPr>
            <p:spPr>
              <a:xfrm>
                <a:off x="7579499" y="-1569501"/>
                <a:ext cx="0" cy="252082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Прямая соединительная линия 125"/>
              <p:cNvCxnSpPr/>
              <p:nvPr/>
            </p:nvCxnSpPr>
            <p:spPr>
              <a:xfrm>
                <a:off x="7453458" y="-1443460"/>
                <a:ext cx="252082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Прямая соединительная линия 126"/>
              <p:cNvCxnSpPr/>
              <p:nvPr/>
            </p:nvCxnSpPr>
            <p:spPr>
              <a:xfrm flipH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Прямая соединительная линия 127"/>
              <p:cNvCxnSpPr/>
              <p:nvPr/>
            </p:nvCxnSpPr>
            <p:spPr>
              <a:xfrm flipH="1" flipV="1">
                <a:off x="7490156" y="-1532585"/>
                <a:ext cx="178249" cy="178249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Прямая соединительная линия 128"/>
              <p:cNvCxnSpPr/>
              <p:nvPr/>
            </p:nvCxnSpPr>
            <p:spPr>
              <a:xfrm rot="18900000">
                <a:off x="7563596" y="-160260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Прямая соединительная линия 129"/>
              <p:cNvCxnSpPr/>
              <p:nvPr/>
            </p:nvCxnSpPr>
            <p:spPr>
              <a:xfrm rot="13500000">
                <a:off x="7593509" y="-1603339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Прямая соединительная линия 130"/>
              <p:cNvCxnSpPr/>
              <p:nvPr/>
            </p:nvCxnSpPr>
            <p:spPr>
              <a:xfrm rot="2700000">
                <a:off x="7723133" y="-1479050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Прямая соединительная линия 131"/>
              <p:cNvCxnSpPr/>
              <p:nvPr/>
            </p:nvCxnSpPr>
            <p:spPr>
              <a:xfrm rot="18900000">
                <a:off x="7723864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Прямая соединительная линия 132"/>
              <p:cNvCxnSpPr/>
              <p:nvPr/>
            </p:nvCxnSpPr>
            <p:spPr>
              <a:xfrm rot="8100000">
                <a:off x="7594238" y="-1323772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/>
              <p:cNvCxnSpPr/>
              <p:nvPr/>
            </p:nvCxnSpPr>
            <p:spPr>
              <a:xfrm rot="2700000">
                <a:off x="7564325" y="-132304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Прямая соединительная линия 134"/>
              <p:cNvCxnSpPr/>
              <p:nvPr/>
            </p:nvCxnSpPr>
            <p:spPr>
              <a:xfrm rot="13500000">
                <a:off x="7443380" y="-1449137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Прямая соединительная линия 135"/>
              <p:cNvCxnSpPr/>
              <p:nvPr/>
            </p:nvCxnSpPr>
            <p:spPr>
              <a:xfrm rot="8100000">
                <a:off x="7442649" y="-1479051"/>
                <a:ext cx="0" cy="4127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7" name="Группа 136"/>
          <p:cNvGrpSpPr/>
          <p:nvPr/>
        </p:nvGrpSpPr>
        <p:grpSpPr>
          <a:xfrm>
            <a:off x="3664668" y="195778"/>
            <a:ext cx="375010" cy="375010"/>
            <a:chOff x="7698210" y="-1316654"/>
            <a:chExt cx="504452" cy="504452"/>
          </a:xfrm>
        </p:grpSpPr>
        <p:sp>
          <p:nvSpPr>
            <p:cNvPr id="138" name="Овал 137"/>
            <p:cNvSpPr/>
            <p:nvPr/>
          </p:nvSpPr>
          <p:spPr>
            <a:xfrm>
              <a:off x="7698210" y="-1316654"/>
              <a:ext cx="504452" cy="504452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4">
                  <a:lumMod val="60000"/>
                  <a:lumOff val="40000"/>
                  <a:alpha val="90000"/>
                </a:schemeClr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39" name="Группа 138"/>
            <p:cNvGrpSpPr/>
            <p:nvPr/>
          </p:nvGrpSpPr>
          <p:grpSpPr>
            <a:xfrm>
              <a:off x="7813383" y="-1185086"/>
              <a:ext cx="284014" cy="242653"/>
              <a:chOff x="4192249" y="3860018"/>
              <a:chExt cx="1625613" cy="1388875"/>
            </a:xfrm>
          </p:grpSpPr>
          <p:cxnSp>
            <p:nvCxnSpPr>
              <p:cNvPr id="140" name="Прямая соединительная линия 139"/>
              <p:cNvCxnSpPr/>
              <p:nvPr/>
            </p:nvCxnSpPr>
            <p:spPr>
              <a:xfrm rot="16200000">
                <a:off x="5078732" y="412133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 rot="16200000">
                <a:off x="5078732" y="3727821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Прямая соединительная линия 141"/>
              <p:cNvCxnSpPr/>
              <p:nvPr/>
            </p:nvCxnSpPr>
            <p:spPr>
              <a:xfrm>
                <a:off x="4789917" y="4068361"/>
                <a:ext cx="1027945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Прямая соединительная линия 142"/>
              <p:cNvCxnSpPr/>
              <p:nvPr/>
            </p:nvCxnSpPr>
            <p:spPr>
              <a:xfrm>
                <a:off x="4349862" y="4068361"/>
                <a:ext cx="30595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Дуга 143"/>
              <p:cNvSpPr/>
              <p:nvPr/>
            </p:nvSpPr>
            <p:spPr>
              <a:xfrm rot="5400000" flipV="1">
                <a:off x="4178020" y="4887645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45" name="Прямая соединительная линия 144"/>
              <p:cNvCxnSpPr>
                <a:stCxn id="144" idx="0"/>
              </p:cNvCxnSpPr>
              <p:nvPr/>
            </p:nvCxnSpPr>
            <p:spPr>
              <a:xfrm flipV="1">
                <a:off x="4193291" y="4215181"/>
                <a:ext cx="864" cy="86652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6" name="Дуга 145"/>
              <p:cNvSpPr/>
              <p:nvPr/>
            </p:nvSpPr>
            <p:spPr>
              <a:xfrm rot="16200000">
                <a:off x="4178022" y="4080802"/>
                <a:ext cx="375476" cy="347018"/>
              </a:xfrm>
              <a:prstGeom prst="arc">
                <a:avLst>
                  <a:gd name="adj1" fmla="val 16607659"/>
                  <a:gd name="adj2" fmla="val 0"/>
                </a:avLst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47" name="Прямая соединительная линия 146"/>
              <p:cNvCxnSpPr/>
              <p:nvPr/>
            </p:nvCxnSpPr>
            <p:spPr>
              <a:xfrm rot="13500000">
                <a:off x="4580095" y="4031234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 rot="8100000">
                <a:off x="4575913" y="3860018"/>
                <a:ext cx="0" cy="236220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Прямая соединительная линия 148"/>
              <p:cNvCxnSpPr/>
              <p:nvPr/>
            </p:nvCxnSpPr>
            <p:spPr>
              <a:xfrm rot="16200000">
                <a:off x="5078733" y="4514842"/>
                <a:ext cx="0" cy="1468101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0" name="Группа 149"/>
          <p:cNvGrpSpPr/>
          <p:nvPr/>
        </p:nvGrpSpPr>
        <p:grpSpPr>
          <a:xfrm>
            <a:off x="431816" y="4923826"/>
            <a:ext cx="1463054" cy="1462587"/>
            <a:chOff x="10231138" y="3876182"/>
            <a:chExt cx="1463054" cy="1462587"/>
          </a:xfrm>
        </p:grpSpPr>
        <p:sp>
          <p:nvSpPr>
            <p:cNvPr id="151" name="Прямоугольник 150"/>
            <p:cNvSpPr/>
            <p:nvPr/>
          </p:nvSpPr>
          <p:spPr>
            <a:xfrm>
              <a:off x="10231605" y="3876182"/>
              <a:ext cx="1462587" cy="1462587"/>
            </a:xfrm>
            <a:prstGeom prst="rect">
              <a:avLst/>
            </a:prstGeom>
            <a:noFill/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2" name="Прямая соединительная линия 151"/>
            <p:cNvCxnSpPr/>
            <p:nvPr/>
          </p:nvCxnSpPr>
          <p:spPr>
            <a:xfrm>
              <a:off x="10962898" y="3891843"/>
              <a:ext cx="0" cy="1442844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единительная линия 152"/>
            <p:cNvCxnSpPr/>
            <p:nvPr/>
          </p:nvCxnSpPr>
          <p:spPr>
            <a:xfrm rot="5400000">
              <a:off x="10962665" y="3615766"/>
              <a:ext cx="0" cy="1463054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единительная линия 153"/>
            <p:cNvCxnSpPr/>
            <p:nvPr/>
          </p:nvCxnSpPr>
          <p:spPr>
            <a:xfrm rot="5400000">
              <a:off x="10962665" y="4136130"/>
              <a:ext cx="0" cy="1463054"/>
            </a:xfrm>
            <a:prstGeom prst="line">
              <a:avLst/>
            </a:prstGeom>
            <a:ln w="28575">
              <a:solidFill>
                <a:schemeClr val="bg1">
                  <a:lumMod val="95000"/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17/18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91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076337" y="374541"/>
            <a:ext cx="2273774" cy="330591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510239" y="375043"/>
            <a:ext cx="2273774" cy="330591"/>
          </a:xfrm>
          <a:prstGeom prst="roundRect">
            <a:avLst/>
          </a:prstGeom>
          <a:noFill/>
          <a:ln w="12700">
            <a:solidFill>
              <a:schemeClr val="accent3">
                <a:lumMod val="20000"/>
                <a:lumOff val="80000"/>
                <a:alpha val="7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188878" y="374541"/>
            <a:ext cx="2008223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Raleway" pitchFamily="2" charset="-52"/>
              </a:rPr>
              <a:t>СТДМ-Э</a:t>
            </a:r>
            <a:endParaRPr lang="ru-RU" sz="1200" b="1" dirty="0">
              <a:solidFill>
                <a:srgbClr val="0070C0"/>
              </a:solidFill>
              <a:latin typeface="Raleway" pitchFamily="2" charset="-52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564164" y="375043"/>
            <a:ext cx="2219849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Raleway" pitchFamily="2" charset="-52"/>
              </a:rPr>
              <a:t>ПЕРСПЕКТИВНОЕ РАЗВИТИЕ</a:t>
            </a:r>
            <a:endParaRPr lang="ru-RU" sz="1100" dirty="0">
              <a:solidFill>
                <a:schemeClr val="accent4">
                  <a:lumMod val="20000"/>
                  <a:lumOff val="80000"/>
                </a:schemeClr>
              </a:solidFill>
              <a:latin typeface="Raleway" pitchFamily="2" charset="-5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037418" y="0"/>
            <a:ext cx="30218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/>
                </a:solidFill>
                <a:latin typeface="Montserrat Black" panose="00000A00000000000000" pitchFamily="2" charset="-52"/>
              </a:rPr>
              <a:t>СТДМ-Э</a:t>
            </a:r>
            <a:r>
              <a:rPr lang="ru-RU" sz="4400" dirty="0" smtClean="0">
                <a:solidFill>
                  <a:schemeClr val="bg1"/>
                </a:solidFill>
                <a:latin typeface="Montserrat Black" panose="00000A00000000000000" pitchFamily="2" charset="-52"/>
              </a:rPr>
              <a:t> </a:t>
            </a:r>
            <a:endParaRPr lang="ru-RU" sz="1600" dirty="0">
              <a:solidFill>
                <a:schemeClr val="bg1"/>
              </a:solidFill>
              <a:latin typeface="Raleway" pitchFamily="2" charset="-52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5" t="11877" r="4398" b="4673"/>
          <a:stretch/>
        </p:blipFill>
        <p:spPr>
          <a:xfrm>
            <a:off x="309324" y="3587145"/>
            <a:ext cx="4130596" cy="2998114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194920" y="1305735"/>
            <a:ext cx="31375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Система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разработана в соответствии с концепцией модернизации объектов электроснабжения железных дорог ОАО "РЖД", реализации комплексного научно-технического проекта "Цифровая железная дорога".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37418" y="590082"/>
            <a:ext cx="9393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  <a:latin typeface="Raleway" pitchFamily="2" charset="-52"/>
              </a:rPr>
              <a:t>многоуровневый диагностический </a:t>
            </a:r>
            <a:r>
              <a:rPr lang="ru-RU" sz="1400" dirty="0" smtClean="0">
                <a:solidFill>
                  <a:schemeClr val="bg1"/>
                </a:solidFill>
                <a:latin typeface="Raleway" pitchFamily="2" charset="-52"/>
              </a:rPr>
              <a:t>комплекс</a:t>
            </a:r>
            <a:br>
              <a:rPr lang="ru-RU" sz="1400" dirty="0" smtClean="0">
                <a:solidFill>
                  <a:schemeClr val="bg1"/>
                </a:solidFill>
                <a:latin typeface="Raleway" pitchFamily="2" charset="-52"/>
              </a:rPr>
            </a:br>
            <a:r>
              <a:rPr lang="ru-RU" sz="1400" dirty="0" smtClean="0">
                <a:solidFill>
                  <a:schemeClr val="bg1"/>
                </a:solidFill>
                <a:latin typeface="Raleway" pitchFamily="2" charset="-52"/>
              </a:rPr>
              <a:t>электрооборудования </a:t>
            </a:r>
            <a:r>
              <a:rPr lang="ru-RU" sz="1400" dirty="0">
                <a:solidFill>
                  <a:schemeClr val="bg1"/>
                </a:solidFill>
                <a:latin typeface="Raleway" pitchFamily="2" charset="-52"/>
              </a:rPr>
              <a:t>тяговых подстанций железных дорог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3" r="33261" b="48888"/>
          <a:stretch/>
        </p:blipFill>
        <p:spPr>
          <a:xfrm rot="283194">
            <a:off x="711681" y="4798275"/>
            <a:ext cx="1936603" cy="17102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11" b="50803"/>
          <a:stretch/>
        </p:blipFill>
        <p:spPr>
          <a:xfrm>
            <a:off x="3249462" y="3587145"/>
            <a:ext cx="1254225" cy="10457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2/18</a:t>
            </a:r>
            <a:endParaRPr lang="ru-RU" sz="800" dirty="0">
              <a:solidFill>
                <a:schemeClr val="bg1"/>
              </a:solidFill>
            </a:endParaRPr>
          </a:p>
        </p:txBody>
      </p:sp>
      <p:grpSp>
        <p:nvGrpSpPr>
          <p:cNvPr id="1196" name="Группа 1195"/>
          <p:cNvGrpSpPr/>
          <p:nvPr/>
        </p:nvGrpSpPr>
        <p:grpSpPr>
          <a:xfrm>
            <a:off x="4555650" y="1431925"/>
            <a:ext cx="7293450" cy="5010151"/>
            <a:chOff x="4555650" y="1431925"/>
            <a:chExt cx="7293450" cy="5010151"/>
          </a:xfrm>
        </p:grpSpPr>
        <p:sp>
          <p:nvSpPr>
            <p:cNvPr id="1113" name="AutoShape 166"/>
            <p:cNvSpPr>
              <a:spLocks noChangeAspect="1" noChangeArrowheads="1" noTextEdit="1"/>
            </p:cNvSpPr>
            <p:nvPr/>
          </p:nvSpPr>
          <p:spPr bwMode="auto">
            <a:xfrm>
              <a:off x="4555650" y="1441450"/>
              <a:ext cx="7258050" cy="500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14" name="Rectangle 168"/>
            <p:cNvSpPr>
              <a:spLocks noChangeArrowheads="1"/>
            </p:cNvSpPr>
            <p:nvPr/>
          </p:nvSpPr>
          <p:spPr bwMode="auto">
            <a:xfrm>
              <a:off x="4775200" y="4354513"/>
              <a:ext cx="1322388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Уровень линейных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5" name="Rectangle 169"/>
            <p:cNvSpPr>
              <a:spLocks noChangeArrowheads="1"/>
            </p:cNvSpPr>
            <p:nvPr/>
          </p:nvSpPr>
          <p:spPr bwMode="auto">
            <a:xfrm>
              <a:off x="4775200" y="4498975"/>
              <a:ext cx="66675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объектов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8" name="Rectangle 170"/>
            <p:cNvSpPr>
              <a:spLocks noChangeArrowheads="1"/>
            </p:cNvSpPr>
            <p:nvPr/>
          </p:nvSpPr>
          <p:spPr bwMode="auto">
            <a:xfrm>
              <a:off x="5374430" y="4504056"/>
              <a:ext cx="104775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: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9" name="Rectangle 171"/>
            <p:cNvSpPr>
              <a:spLocks noChangeArrowheads="1"/>
            </p:cNvSpPr>
            <p:nvPr/>
          </p:nvSpPr>
          <p:spPr bwMode="auto">
            <a:xfrm>
              <a:off x="4775200" y="4648200"/>
              <a:ext cx="1328738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трансформаторная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0" name="Rectangle 172"/>
            <p:cNvSpPr>
              <a:spLocks noChangeArrowheads="1"/>
            </p:cNvSpPr>
            <p:nvPr/>
          </p:nvSpPr>
          <p:spPr bwMode="auto">
            <a:xfrm>
              <a:off x="4775200" y="4792663"/>
              <a:ext cx="80803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подстанция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1" name="Rectangle 173"/>
            <p:cNvSpPr>
              <a:spLocks noChangeArrowheads="1"/>
            </p:cNvSpPr>
            <p:nvPr/>
          </p:nvSpPr>
          <p:spPr bwMode="auto">
            <a:xfrm>
              <a:off x="5492750" y="4792663"/>
              <a:ext cx="13493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,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2" name="Rectangle 174"/>
            <p:cNvSpPr>
              <a:spLocks noChangeArrowheads="1"/>
            </p:cNvSpPr>
            <p:nvPr/>
          </p:nvSpPr>
          <p:spPr bwMode="auto">
            <a:xfrm>
              <a:off x="4775200" y="4941888"/>
              <a:ext cx="1371600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трансформаторный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5" name="Rectangle 175"/>
            <p:cNvSpPr>
              <a:spLocks noChangeArrowheads="1"/>
            </p:cNvSpPr>
            <p:nvPr/>
          </p:nvSpPr>
          <p:spPr bwMode="auto">
            <a:xfrm>
              <a:off x="4775200" y="5086350"/>
              <a:ext cx="4111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пункт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6" name="Line 176"/>
            <p:cNvSpPr>
              <a:spLocks noChangeShapeType="1"/>
            </p:cNvSpPr>
            <p:nvPr/>
          </p:nvSpPr>
          <p:spPr bwMode="auto">
            <a:xfrm>
              <a:off x="4616450" y="4254500"/>
              <a:ext cx="2744788" cy="0"/>
            </a:xfrm>
            <a:prstGeom prst="line">
              <a:avLst/>
            </a:prstGeom>
            <a:noFill/>
            <a:ln w="46038" cap="rnd">
              <a:solidFill>
                <a:srgbClr val="FE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7" name="Line 177"/>
            <p:cNvSpPr>
              <a:spLocks noChangeShapeType="1"/>
            </p:cNvSpPr>
            <p:nvPr/>
          </p:nvSpPr>
          <p:spPr bwMode="auto">
            <a:xfrm>
              <a:off x="7883525" y="4254500"/>
              <a:ext cx="3238500" cy="0"/>
            </a:xfrm>
            <a:prstGeom prst="line">
              <a:avLst/>
            </a:prstGeom>
            <a:noFill/>
            <a:ln w="46038" cap="rnd">
              <a:solidFill>
                <a:srgbClr val="FE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8" name="Freeform 178"/>
            <p:cNvSpPr>
              <a:spLocks/>
            </p:cNvSpPr>
            <p:nvPr/>
          </p:nvSpPr>
          <p:spPr bwMode="auto">
            <a:xfrm>
              <a:off x="11526838" y="3014663"/>
              <a:ext cx="288925" cy="1239838"/>
            </a:xfrm>
            <a:custGeom>
              <a:avLst/>
              <a:gdLst>
                <a:gd name="T0" fmla="*/ 0 w 182"/>
                <a:gd name="T1" fmla="*/ 781 h 781"/>
                <a:gd name="T2" fmla="*/ 182 w 182"/>
                <a:gd name="T3" fmla="*/ 781 h 781"/>
                <a:gd name="T4" fmla="*/ 182 w 182"/>
                <a:gd name="T5" fmla="*/ 0 h 781"/>
                <a:gd name="T6" fmla="*/ 0 w 182"/>
                <a:gd name="T7" fmla="*/ 0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" h="781">
                  <a:moveTo>
                    <a:pt x="0" y="781"/>
                  </a:moveTo>
                  <a:lnTo>
                    <a:pt x="182" y="781"/>
                  </a:lnTo>
                  <a:lnTo>
                    <a:pt x="182" y="0"/>
                  </a:lnTo>
                  <a:lnTo>
                    <a:pt x="0" y="0"/>
                  </a:lnTo>
                </a:path>
              </a:pathLst>
            </a:custGeom>
            <a:noFill/>
            <a:ln w="46038" cap="sq">
              <a:solidFill>
                <a:srgbClr val="FE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29" name="Line 179"/>
            <p:cNvSpPr>
              <a:spLocks noChangeShapeType="1"/>
            </p:cNvSpPr>
            <p:nvPr/>
          </p:nvSpPr>
          <p:spPr bwMode="auto">
            <a:xfrm flipH="1">
              <a:off x="4616450" y="3011488"/>
              <a:ext cx="6562725" cy="0"/>
            </a:xfrm>
            <a:prstGeom prst="line">
              <a:avLst/>
            </a:prstGeom>
            <a:noFill/>
            <a:ln w="46038" cap="rnd">
              <a:solidFill>
                <a:srgbClr val="FE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0" name="Freeform 180"/>
            <p:cNvSpPr>
              <a:spLocks noEditPoints="1"/>
            </p:cNvSpPr>
            <p:nvPr/>
          </p:nvSpPr>
          <p:spPr bwMode="auto">
            <a:xfrm>
              <a:off x="11220419" y="2995613"/>
              <a:ext cx="319088" cy="31750"/>
            </a:xfrm>
            <a:custGeom>
              <a:avLst/>
              <a:gdLst>
                <a:gd name="T0" fmla="*/ 40 w 835"/>
                <a:gd name="T1" fmla="*/ 0 h 80"/>
                <a:gd name="T2" fmla="*/ 120 w 835"/>
                <a:gd name="T3" fmla="*/ 0 h 80"/>
                <a:gd name="T4" fmla="*/ 160 w 835"/>
                <a:gd name="T5" fmla="*/ 40 h 80"/>
                <a:gd name="T6" fmla="*/ 120 w 835"/>
                <a:gd name="T7" fmla="*/ 80 h 80"/>
                <a:gd name="T8" fmla="*/ 40 w 835"/>
                <a:gd name="T9" fmla="*/ 80 h 80"/>
                <a:gd name="T10" fmla="*/ 0 w 835"/>
                <a:gd name="T11" fmla="*/ 40 h 80"/>
                <a:gd name="T12" fmla="*/ 40 w 835"/>
                <a:gd name="T13" fmla="*/ 0 h 80"/>
                <a:gd name="T14" fmla="*/ 280 w 835"/>
                <a:gd name="T15" fmla="*/ 0 h 80"/>
                <a:gd name="T16" fmla="*/ 360 w 835"/>
                <a:gd name="T17" fmla="*/ 0 h 80"/>
                <a:gd name="T18" fmla="*/ 400 w 835"/>
                <a:gd name="T19" fmla="*/ 40 h 80"/>
                <a:gd name="T20" fmla="*/ 360 w 835"/>
                <a:gd name="T21" fmla="*/ 80 h 80"/>
                <a:gd name="T22" fmla="*/ 280 w 835"/>
                <a:gd name="T23" fmla="*/ 80 h 80"/>
                <a:gd name="T24" fmla="*/ 240 w 835"/>
                <a:gd name="T25" fmla="*/ 40 h 80"/>
                <a:gd name="T26" fmla="*/ 280 w 835"/>
                <a:gd name="T27" fmla="*/ 0 h 80"/>
                <a:gd name="T28" fmla="*/ 520 w 835"/>
                <a:gd name="T29" fmla="*/ 0 h 80"/>
                <a:gd name="T30" fmla="*/ 600 w 835"/>
                <a:gd name="T31" fmla="*/ 0 h 80"/>
                <a:gd name="T32" fmla="*/ 640 w 835"/>
                <a:gd name="T33" fmla="*/ 40 h 80"/>
                <a:gd name="T34" fmla="*/ 600 w 835"/>
                <a:gd name="T35" fmla="*/ 80 h 80"/>
                <a:gd name="T36" fmla="*/ 520 w 835"/>
                <a:gd name="T37" fmla="*/ 80 h 80"/>
                <a:gd name="T38" fmla="*/ 480 w 835"/>
                <a:gd name="T39" fmla="*/ 40 h 80"/>
                <a:gd name="T40" fmla="*/ 520 w 835"/>
                <a:gd name="T41" fmla="*/ 0 h 80"/>
                <a:gd name="T42" fmla="*/ 760 w 835"/>
                <a:gd name="T43" fmla="*/ 0 h 80"/>
                <a:gd name="T44" fmla="*/ 795 w 835"/>
                <a:gd name="T45" fmla="*/ 0 h 80"/>
                <a:gd name="T46" fmla="*/ 835 w 835"/>
                <a:gd name="T47" fmla="*/ 40 h 80"/>
                <a:gd name="T48" fmla="*/ 795 w 835"/>
                <a:gd name="T49" fmla="*/ 80 h 80"/>
                <a:gd name="T50" fmla="*/ 760 w 835"/>
                <a:gd name="T51" fmla="*/ 80 h 80"/>
                <a:gd name="T52" fmla="*/ 720 w 835"/>
                <a:gd name="T53" fmla="*/ 40 h 80"/>
                <a:gd name="T54" fmla="*/ 760 w 835"/>
                <a:gd name="T5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35" h="80">
                  <a:moveTo>
                    <a:pt x="40" y="0"/>
                  </a:moveTo>
                  <a:lnTo>
                    <a:pt x="120" y="0"/>
                  </a:lnTo>
                  <a:cubicBezTo>
                    <a:pt x="142" y="0"/>
                    <a:pt x="160" y="18"/>
                    <a:pt x="160" y="40"/>
                  </a:cubicBezTo>
                  <a:cubicBezTo>
                    <a:pt x="160" y="62"/>
                    <a:pt x="142" y="80"/>
                    <a:pt x="120" y="80"/>
                  </a:cubicBezTo>
                  <a:lnTo>
                    <a:pt x="40" y="80"/>
                  </a:lnTo>
                  <a:cubicBezTo>
                    <a:pt x="17" y="80"/>
                    <a:pt x="0" y="62"/>
                    <a:pt x="0" y="40"/>
                  </a:cubicBezTo>
                  <a:cubicBezTo>
                    <a:pt x="0" y="18"/>
                    <a:pt x="17" y="0"/>
                    <a:pt x="40" y="0"/>
                  </a:cubicBezTo>
                  <a:close/>
                  <a:moveTo>
                    <a:pt x="280" y="0"/>
                  </a:moveTo>
                  <a:lnTo>
                    <a:pt x="360" y="0"/>
                  </a:lnTo>
                  <a:cubicBezTo>
                    <a:pt x="382" y="0"/>
                    <a:pt x="400" y="18"/>
                    <a:pt x="400" y="40"/>
                  </a:cubicBezTo>
                  <a:cubicBezTo>
                    <a:pt x="400" y="62"/>
                    <a:pt x="382" y="80"/>
                    <a:pt x="360" y="80"/>
                  </a:cubicBezTo>
                  <a:lnTo>
                    <a:pt x="280" y="80"/>
                  </a:lnTo>
                  <a:cubicBezTo>
                    <a:pt x="257" y="80"/>
                    <a:pt x="240" y="62"/>
                    <a:pt x="240" y="40"/>
                  </a:cubicBezTo>
                  <a:cubicBezTo>
                    <a:pt x="240" y="18"/>
                    <a:pt x="257" y="0"/>
                    <a:pt x="280" y="0"/>
                  </a:cubicBezTo>
                  <a:close/>
                  <a:moveTo>
                    <a:pt x="520" y="0"/>
                  </a:moveTo>
                  <a:lnTo>
                    <a:pt x="600" y="0"/>
                  </a:lnTo>
                  <a:cubicBezTo>
                    <a:pt x="622" y="0"/>
                    <a:pt x="640" y="18"/>
                    <a:pt x="640" y="40"/>
                  </a:cubicBezTo>
                  <a:cubicBezTo>
                    <a:pt x="640" y="62"/>
                    <a:pt x="622" y="80"/>
                    <a:pt x="600" y="80"/>
                  </a:cubicBezTo>
                  <a:lnTo>
                    <a:pt x="520" y="80"/>
                  </a:lnTo>
                  <a:cubicBezTo>
                    <a:pt x="497" y="80"/>
                    <a:pt x="480" y="62"/>
                    <a:pt x="480" y="40"/>
                  </a:cubicBezTo>
                  <a:cubicBezTo>
                    <a:pt x="480" y="18"/>
                    <a:pt x="497" y="0"/>
                    <a:pt x="520" y="0"/>
                  </a:cubicBezTo>
                  <a:close/>
                  <a:moveTo>
                    <a:pt x="760" y="0"/>
                  </a:moveTo>
                  <a:lnTo>
                    <a:pt x="795" y="0"/>
                  </a:lnTo>
                  <a:cubicBezTo>
                    <a:pt x="818" y="0"/>
                    <a:pt x="835" y="18"/>
                    <a:pt x="835" y="40"/>
                  </a:cubicBezTo>
                  <a:cubicBezTo>
                    <a:pt x="835" y="62"/>
                    <a:pt x="818" y="80"/>
                    <a:pt x="795" y="80"/>
                  </a:cubicBezTo>
                  <a:lnTo>
                    <a:pt x="760" y="80"/>
                  </a:lnTo>
                  <a:cubicBezTo>
                    <a:pt x="737" y="80"/>
                    <a:pt x="720" y="62"/>
                    <a:pt x="720" y="40"/>
                  </a:cubicBezTo>
                  <a:cubicBezTo>
                    <a:pt x="720" y="18"/>
                    <a:pt x="737" y="0"/>
                    <a:pt x="760" y="0"/>
                  </a:cubicBezTo>
                  <a:close/>
                </a:path>
              </a:pathLst>
            </a:custGeom>
            <a:solidFill>
              <a:srgbClr val="FEFFFF"/>
            </a:solidFill>
            <a:ln w="0" cap="flat">
              <a:solidFill>
                <a:srgbClr val="FE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1" name="Freeform 181"/>
            <p:cNvSpPr>
              <a:spLocks noEditPoints="1"/>
            </p:cNvSpPr>
            <p:nvPr/>
          </p:nvSpPr>
          <p:spPr bwMode="auto">
            <a:xfrm>
              <a:off x="11060810" y="4227832"/>
              <a:ext cx="491427" cy="45719"/>
            </a:xfrm>
            <a:custGeom>
              <a:avLst/>
              <a:gdLst>
                <a:gd name="T0" fmla="*/ 1080 w 1120"/>
                <a:gd name="T1" fmla="*/ 80 h 80"/>
                <a:gd name="T2" fmla="*/ 1000 w 1120"/>
                <a:gd name="T3" fmla="*/ 80 h 80"/>
                <a:gd name="T4" fmla="*/ 960 w 1120"/>
                <a:gd name="T5" fmla="*/ 40 h 80"/>
                <a:gd name="T6" fmla="*/ 1000 w 1120"/>
                <a:gd name="T7" fmla="*/ 0 h 80"/>
                <a:gd name="T8" fmla="*/ 1080 w 1120"/>
                <a:gd name="T9" fmla="*/ 0 h 80"/>
                <a:gd name="T10" fmla="*/ 1120 w 1120"/>
                <a:gd name="T11" fmla="*/ 40 h 80"/>
                <a:gd name="T12" fmla="*/ 1080 w 1120"/>
                <a:gd name="T13" fmla="*/ 80 h 80"/>
                <a:gd name="T14" fmla="*/ 840 w 1120"/>
                <a:gd name="T15" fmla="*/ 80 h 80"/>
                <a:gd name="T16" fmla="*/ 760 w 1120"/>
                <a:gd name="T17" fmla="*/ 80 h 80"/>
                <a:gd name="T18" fmla="*/ 720 w 1120"/>
                <a:gd name="T19" fmla="*/ 40 h 80"/>
                <a:gd name="T20" fmla="*/ 760 w 1120"/>
                <a:gd name="T21" fmla="*/ 0 h 80"/>
                <a:gd name="T22" fmla="*/ 840 w 1120"/>
                <a:gd name="T23" fmla="*/ 0 h 80"/>
                <a:gd name="T24" fmla="*/ 880 w 1120"/>
                <a:gd name="T25" fmla="*/ 40 h 80"/>
                <a:gd name="T26" fmla="*/ 840 w 1120"/>
                <a:gd name="T27" fmla="*/ 80 h 80"/>
                <a:gd name="T28" fmla="*/ 600 w 1120"/>
                <a:gd name="T29" fmla="*/ 80 h 80"/>
                <a:gd name="T30" fmla="*/ 520 w 1120"/>
                <a:gd name="T31" fmla="*/ 80 h 80"/>
                <a:gd name="T32" fmla="*/ 480 w 1120"/>
                <a:gd name="T33" fmla="*/ 40 h 80"/>
                <a:gd name="T34" fmla="*/ 520 w 1120"/>
                <a:gd name="T35" fmla="*/ 0 h 80"/>
                <a:gd name="T36" fmla="*/ 600 w 1120"/>
                <a:gd name="T37" fmla="*/ 0 h 80"/>
                <a:gd name="T38" fmla="*/ 640 w 1120"/>
                <a:gd name="T39" fmla="*/ 40 h 80"/>
                <a:gd name="T40" fmla="*/ 600 w 1120"/>
                <a:gd name="T41" fmla="*/ 80 h 80"/>
                <a:gd name="T42" fmla="*/ 360 w 1120"/>
                <a:gd name="T43" fmla="*/ 80 h 80"/>
                <a:gd name="T44" fmla="*/ 280 w 1120"/>
                <a:gd name="T45" fmla="*/ 80 h 80"/>
                <a:gd name="T46" fmla="*/ 240 w 1120"/>
                <a:gd name="T47" fmla="*/ 40 h 80"/>
                <a:gd name="T48" fmla="*/ 280 w 1120"/>
                <a:gd name="T49" fmla="*/ 0 h 80"/>
                <a:gd name="T50" fmla="*/ 360 w 1120"/>
                <a:gd name="T51" fmla="*/ 0 h 80"/>
                <a:gd name="T52" fmla="*/ 400 w 1120"/>
                <a:gd name="T53" fmla="*/ 40 h 80"/>
                <a:gd name="T54" fmla="*/ 360 w 1120"/>
                <a:gd name="T55" fmla="*/ 80 h 80"/>
                <a:gd name="T56" fmla="*/ 120 w 1120"/>
                <a:gd name="T57" fmla="*/ 80 h 80"/>
                <a:gd name="T58" fmla="*/ 40 w 1120"/>
                <a:gd name="T59" fmla="*/ 80 h 80"/>
                <a:gd name="T60" fmla="*/ 0 w 1120"/>
                <a:gd name="T61" fmla="*/ 40 h 80"/>
                <a:gd name="T62" fmla="*/ 40 w 1120"/>
                <a:gd name="T63" fmla="*/ 0 h 80"/>
                <a:gd name="T64" fmla="*/ 120 w 1120"/>
                <a:gd name="T65" fmla="*/ 0 h 80"/>
                <a:gd name="T66" fmla="*/ 160 w 1120"/>
                <a:gd name="T67" fmla="*/ 40 h 80"/>
                <a:gd name="T68" fmla="*/ 120 w 1120"/>
                <a:gd name="T6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0" h="80">
                  <a:moveTo>
                    <a:pt x="1080" y="80"/>
                  </a:moveTo>
                  <a:lnTo>
                    <a:pt x="1000" y="80"/>
                  </a:lnTo>
                  <a:cubicBezTo>
                    <a:pt x="978" y="80"/>
                    <a:pt x="960" y="62"/>
                    <a:pt x="960" y="40"/>
                  </a:cubicBezTo>
                  <a:cubicBezTo>
                    <a:pt x="960" y="18"/>
                    <a:pt x="978" y="0"/>
                    <a:pt x="1000" y="0"/>
                  </a:cubicBezTo>
                  <a:lnTo>
                    <a:pt x="1080" y="0"/>
                  </a:lnTo>
                  <a:cubicBezTo>
                    <a:pt x="1102" y="0"/>
                    <a:pt x="1120" y="18"/>
                    <a:pt x="1120" y="40"/>
                  </a:cubicBezTo>
                  <a:cubicBezTo>
                    <a:pt x="1120" y="62"/>
                    <a:pt x="1102" y="80"/>
                    <a:pt x="1080" y="80"/>
                  </a:cubicBezTo>
                  <a:close/>
                  <a:moveTo>
                    <a:pt x="840" y="80"/>
                  </a:moveTo>
                  <a:lnTo>
                    <a:pt x="760" y="80"/>
                  </a:lnTo>
                  <a:cubicBezTo>
                    <a:pt x="738" y="80"/>
                    <a:pt x="720" y="62"/>
                    <a:pt x="720" y="40"/>
                  </a:cubicBezTo>
                  <a:cubicBezTo>
                    <a:pt x="720" y="18"/>
                    <a:pt x="738" y="0"/>
                    <a:pt x="760" y="0"/>
                  </a:cubicBezTo>
                  <a:lnTo>
                    <a:pt x="840" y="0"/>
                  </a:lnTo>
                  <a:cubicBezTo>
                    <a:pt x="862" y="0"/>
                    <a:pt x="880" y="18"/>
                    <a:pt x="880" y="40"/>
                  </a:cubicBezTo>
                  <a:cubicBezTo>
                    <a:pt x="880" y="62"/>
                    <a:pt x="862" y="80"/>
                    <a:pt x="840" y="80"/>
                  </a:cubicBezTo>
                  <a:close/>
                  <a:moveTo>
                    <a:pt x="600" y="80"/>
                  </a:moveTo>
                  <a:lnTo>
                    <a:pt x="520" y="80"/>
                  </a:lnTo>
                  <a:cubicBezTo>
                    <a:pt x="498" y="80"/>
                    <a:pt x="480" y="62"/>
                    <a:pt x="480" y="40"/>
                  </a:cubicBezTo>
                  <a:cubicBezTo>
                    <a:pt x="480" y="18"/>
                    <a:pt x="498" y="0"/>
                    <a:pt x="520" y="0"/>
                  </a:cubicBezTo>
                  <a:lnTo>
                    <a:pt x="600" y="0"/>
                  </a:lnTo>
                  <a:cubicBezTo>
                    <a:pt x="622" y="0"/>
                    <a:pt x="640" y="18"/>
                    <a:pt x="640" y="40"/>
                  </a:cubicBezTo>
                  <a:cubicBezTo>
                    <a:pt x="640" y="62"/>
                    <a:pt x="622" y="80"/>
                    <a:pt x="600" y="80"/>
                  </a:cubicBezTo>
                  <a:close/>
                  <a:moveTo>
                    <a:pt x="360" y="80"/>
                  </a:moveTo>
                  <a:lnTo>
                    <a:pt x="280" y="80"/>
                  </a:lnTo>
                  <a:cubicBezTo>
                    <a:pt x="258" y="80"/>
                    <a:pt x="240" y="62"/>
                    <a:pt x="240" y="40"/>
                  </a:cubicBezTo>
                  <a:cubicBezTo>
                    <a:pt x="240" y="18"/>
                    <a:pt x="258" y="0"/>
                    <a:pt x="280" y="0"/>
                  </a:cubicBezTo>
                  <a:lnTo>
                    <a:pt x="360" y="0"/>
                  </a:lnTo>
                  <a:cubicBezTo>
                    <a:pt x="382" y="0"/>
                    <a:pt x="400" y="18"/>
                    <a:pt x="400" y="40"/>
                  </a:cubicBezTo>
                  <a:cubicBezTo>
                    <a:pt x="400" y="62"/>
                    <a:pt x="382" y="80"/>
                    <a:pt x="360" y="80"/>
                  </a:cubicBezTo>
                  <a:close/>
                  <a:moveTo>
                    <a:pt x="120" y="80"/>
                  </a:moveTo>
                  <a:lnTo>
                    <a:pt x="40" y="80"/>
                  </a:ln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lnTo>
                    <a:pt x="120" y="0"/>
                  </a:lnTo>
                  <a:cubicBezTo>
                    <a:pt x="142" y="0"/>
                    <a:pt x="160" y="18"/>
                    <a:pt x="160" y="40"/>
                  </a:cubicBezTo>
                  <a:cubicBezTo>
                    <a:pt x="160" y="62"/>
                    <a:pt x="142" y="80"/>
                    <a:pt x="120" y="80"/>
                  </a:cubicBezTo>
                  <a:close/>
                </a:path>
              </a:pathLst>
            </a:custGeom>
            <a:solidFill>
              <a:srgbClr val="FEFFFF"/>
            </a:solidFill>
            <a:ln w="0" cap="flat">
              <a:solidFill>
                <a:srgbClr val="FE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2" name="Freeform 182"/>
            <p:cNvSpPr>
              <a:spLocks noEditPoints="1"/>
            </p:cNvSpPr>
            <p:nvPr/>
          </p:nvSpPr>
          <p:spPr bwMode="auto">
            <a:xfrm>
              <a:off x="7404100" y="4240213"/>
              <a:ext cx="428625" cy="30163"/>
            </a:xfrm>
            <a:custGeom>
              <a:avLst/>
              <a:gdLst>
                <a:gd name="T0" fmla="*/ 1080 w 1120"/>
                <a:gd name="T1" fmla="*/ 80 h 80"/>
                <a:gd name="T2" fmla="*/ 1000 w 1120"/>
                <a:gd name="T3" fmla="*/ 80 h 80"/>
                <a:gd name="T4" fmla="*/ 960 w 1120"/>
                <a:gd name="T5" fmla="*/ 40 h 80"/>
                <a:gd name="T6" fmla="*/ 1000 w 1120"/>
                <a:gd name="T7" fmla="*/ 0 h 80"/>
                <a:gd name="T8" fmla="*/ 1080 w 1120"/>
                <a:gd name="T9" fmla="*/ 0 h 80"/>
                <a:gd name="T10" fmla="*/ 1120 w 1120"/>
                <a:gd name="T11" fmla="*/ 40 h 80"/>
                <a:gd name="T12" fmla="*/ 1080 w 1120"/>
                <a:gd name="T13" fmla="*/ 80 h 80"/>
                <a:gd name="T14" fmla="*/ 840 w 1120"/>
                <a:gd name="T15" fmla="*/ 80 h 80"/>
                <a:gd name="T16" fmla="*/ 760 w 1120"/>
                <a:gd name="T17" fmla="*/ 80 h 80"/>
                <a:gd name="T18" fmla="*/ 720 w 1120"/>
                <a:gd name="T19" fmla="*/ 40 h 80"/>
                <a:gd name="T20" fmla="*/ 760 w 1120"/>
                <a:gd name="T21" fmla="*/ 0 h 80"/>
                <a:gd name="T22" fmla="*/ 840 w 1120"/>
                <a:gd name="T23" fmla="*/ 0 h 80"/>
                <a:gd name="T24" fmla="*/ 880 w 1120"/>
                <a:gd name="T25" fmla="*/ 40 h 80"/>
                <a:gd name="T26" fmla="*/ 840 w 1120"/>
                <a:gd name="T27" fmla="*/ 80 h 80"/>
                <a:gd name="T28" fmla="*/ 600 w 1120"/>
                <a:gd name="T29" fmla="*/ 80 h 80"/>
                <a:gd name="T30" fmla="*/ 520 w 1120"/>
                <a:gd name="T31" fmla="*/ 80 h 80"/>
                <a:gd name="T32" fmla="*/ 480 w 1120"/>
                <a:gd name="T33" fmla="*/ 40 h 80"/>
                <a:gd name="T34" fmla="*/ 520 w 1120"/>
                <a:gd name="T35" fmla="*/ 0 h 80"/>
                <a:gd name="T36" fmla="*/ 600 w 1120"/>
                <a:gd name="T37" fmla="*/ 0 h 80"/>
                <a:gd name="T38" fmla="*/ 640 w 1120"/>
                <a:gd name="T39" fmla="*/ 40 h 80"/>
                <a:gd name="T40" fmla="*/ 600 w 1120"/>
                <a:gd name="T41" fmla="*/ 80 h 80"/>
                <a:gd name="T42" fmla="*/ 360 w 1120"/>
                <a:gd name="T43" fmla="*/ 80 h 80"/>
                <a:gd name="T44" fmla="*/ 280 w 1120"/>
                <a:gd name="T45" fmla="*/ 80 h 80"/>
                <a:gd name="T46" fmla="*/ 240 w 1120"/>
                <a:gd name="T47" fmla="*/ 40 h 80"/>
                <a:gd name="T48" fmla="*/ 280 w 1120"/>
                <a:gd name="T49" fmla="*/ 0 h 80"/>
                <a:gd name="T50" fmla="*/ 360 w 1120"/>
                <a:gd name="T51" fmla="*/ 0 h 80"/>
                <a:gd name="T52" fmla="*/ 400 w 1120"/>
                <a:gd name="T53" fmla="*/ 40 h 80"/>
                <a:gd name="T54" fmla="*/ 360 w 1120"/>
                <a:gd name="T55" fmla="*/ 80 h 80"/>
                <a:gd name="T56" fmla="*/ 120 w 1120"/>
                <a:gd name="T57" fmla="*/ 80 h 80"/>
                <a:gd name="T58" fmla="*/ 40 w 1120"/>
                <a:gd name="T59" fmla="*/ 80 h 80"/>
                <a:gd name="T60" fmla="*/ 0 w 1120"/>
                <a:gd name="T61" fmla="*/ 40 h 80"/>
                <a:gd name="T62" fmla="*/ 40 w 1120"/>
                <a:gd name="T63" fmla="*/ 0 h 80"/>
                <a:gd name="T64" fmla="*/ 120 w 1120"/>
                <a:gd name="T65" fmla="*/ 0 h 80"/>
                <a:gd name="T66" fmla="*/ 160 w 1120"/>
                <a:gd name="T67" fmla="*/ 40 h 80"/>
                <a:gd name="T68" fmla="*/ 120 w 1120"/>
                <a:gd name="T6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0" h="80">
                  <a:moveTo>
                    <a:pt x="1080" y="80"/>
                  </a:moveTo>
                  <a:lnTo>
                    <a:pt x="1000" y="80"/>
                  </a:lnTo>
                  <a:cubicBezTo>
                    <a:pt x="978" y="80"/>
                    <a:pt x="960" y="62"/>
                    <a:pt x="960" y="40"/>
                  </a:cubicBezTo>
                  <a:cubicBezTo>
                    <a:pt x="960" y="18"/>
                    <a:pt x="978" y="0"/>
                    <a:pt x="1000" y="0"/>
                  </a:cubicBezTo>
                  <a:lnTo>
                    <a:pt x="1080" y="0"/>
                  </a:lnTo>
                  <a:cubicBezTo>
                    <a:pt x="1102" y="0"/>
                    <a:pt x="1120" y="18"/>
                    <a:pt x="1120" y="40"/>
                  </a:cubicBezTo>
                  <a:cubicBezTo>
                    <a:pt x="1120" y="62"/>
                    <a:pt x="1102" y="80"/>
                    <a:pt x="1080" y="80"/>
                  </a:cubicBezTo>
                  <a:close/>
                  <a:moveTo>
                    <a:pt x="840" y="80"/>
                  </a:moveTo>
                  <a:lnTo>
                    <a:pt x="760" y="80"/>
                  </a:lnTo>
                  <a:cubicBezTo>
                    <a:pt x="738" y="80"/>
                    <a:pt x="720" y="62"/>
                    <a:pt x="720" y="40"/>
                  </a:cubicBezTo>
                  <a:cubicBezTo>
                    <a:pt x="720" y="18"/>
                    <a:pt x="738" y="0"/>
                    <a:pt x="760" y="0"/>
                  </a:cubicBezTo>
                  <a:lnTo>
                    <a:pt x="840" y="0"/>
                  </a:lnTo>
                  <a:cubicBezTo>
                    <a:pt x="862" y="0"/>
                    <a:pt x="880" y="18"/>
                    <a:pt x="880" y="40"/>
                  </a:cubicBezTo>
                  <a:cubicBezTo>
                    <a:pt x="880" y="62"/>
                    <a:pt x="862" y="80"/>
                    <a:pt x="840" y="80"/>
                  </a:cubicBezTo>
                  <a:close/>
                  <a:moveTo>
                    <a:pt x="600" y="80"/>
                  </a:moveTo>
                  <a:lnTo>
                    <a:pt x="520" y="80"/>
                  </a:lnTo>
                  <a:cubicBezTo>
                    <a:pt x="498" y="80"/>
                    <a:pt x="480" y="62"/>
                    <a:pt x="480" y="40"/>
                  </a:cubicBezTo>
                  <a:cubicBezTo>
                    <a:pt x="480" y="18"/>
                    <a:pt x="498" y="0"/>
                    <a:pt x="520" y="0"/>
                  </a:cubicBezTo>
                  <a:lnTo>
                    <a:pt x="600" y="0"/>
                  </a:lnTo>
                  <a:cubicBezTo>
                    <a:pt x="622" y="0"/>
                    <a:pt x="640" y="18"/>
                    <a:pt x="640" y="40"/>
                  </a:cubicBezTo>
                  <a:cubicBezTo>
                    <a:pt x="640" y="62"/>
                    <a:pt x="622" y="80"/>
                    <a:pt x="600" y="80"/>
                  </a:cubicBezTo>
                  <a:close/>
                  <a:moveTo>
                    <a:pt x="360" y="80"/>
                  </a:moveTo>
                  <a:lnTo>
                    <a:pt x="280" y="80"/>
                  </a:lnTo>
                  <a:cubicBezTo>
                    <a:pt x="258" y="80"/>
                    <a:pt x="240" y="62"/>
                    <a:pt x="240" y="40"/>
                  </a:cubicBezTo>
                  <a:cubicBezTo>
                    <a:pt x="240" y="18"/>
                    <a:pt x="258" y="0"/>
                    <a:pt x="280" y="0"/>
                  </a:cubicBezTo>
                  <a:lnTo>
                    <a:pt x="360" y="0"/>
                  </a:lnTo>
                  <a:cubicBezTo>
                    <a:pt x="382" y="0"/>
                    <a:pt x="400" y="18"/>
                    <a:pt x="400" y="40"/>
                  </a:cubicBezTo>
                  <a:cubicBezTo>
                    <a:pt x="400" y="62"/>
                    <a:pt x="382" y="80"/>
                    <a:pt x="360" y="80"/>
                  </a:cubicBezTo>
                  <a:close/>
                  <a:moveTo>
                    <a:pt x="120" y="80"/>
                  </a:moveTo>
                  <a:lnTo>
                    <a:pt x="40" y="80"/>
                  </a:lnTo>
                  <a:cubicBezTo>
                    <a:pt x="18" y="80"/>
                    <a:pt x="0" y="62"/>
                    <a:pt x="0" y="40"/>
                  </a:cubicBezTo>
                  <a:cubicBezTo>
                    <a:pt x="0" y="18"/>
                    <a:pt x="18" y="0"/>
                    <a:pt x="40" y="0"/>
                  </a:cubicBezTo>
                  <a:lnTo>
                    <a:pt x="120" y="0"/>
                  </a:lnTo>
                  <a:cubicBezTo>
                    <a:pt x="142" y="0"/>
                    <a:pt x="160" y="18"/>
                    <a:pt x="160" y="40"/>
                  </a:cubicBezTo>
                  <a:cubicBezTo>
                    <a:pt x="160" y="62"/>
                    <a:pt x="142" y="80"/>
                    <a:pt x="120" y="8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7" name="Rectangle 183"/>
            <p:cNvSpPr>
              <a:spLocks noChangeArrowheads="1"/>
            </p:cNvSpPr>
            <p:nvPr/>
          </p:nvSpPr>
          <p:spPr bwMode="auto">
            <a:xfrm>
              <a:off x="4803775" y="3194050"/>
              <a:ext cx="67945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Уровень 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8" name="Rectangle 184"/>
            <p:cNvSpPr>
              <a:spLocks noChangeArrowheads="1"/>
            </p:cNvSpPr>
            <p:nvPr/>
          </p:nvSpPr>
          <p:spPr bwMode="auto">
            <a:xfrm>
              <a:off x="4803775" y="3343275"/>
              <a:ext cx="1108075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диспетчерского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9" name="Rectangle 185"/>
            <p:cNvSpPr>
              <a:spLocks noChangeArrowheads="1"/>
            </p:cNvSpPr>
            <p:nvPr/>
          </p:nvSpPr>
          <p:spPr bwMode="auto">
            <a:xfrm>
              <a:off x="4803775" y="3487738"/>
              <a:ext cx="6858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контроля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0" name="Rectangle 186"/>
            <p:cNvSpPr>
              <a:spLocks noChangeArrowheads="1"/>
            </p:cNvSpPr>
            <p:nvPr/>
          </p:nvSpPr>
          <p:spPr bwMode="auto">
            <a:xfrm>
              <a:off x="4803775" y="3636963"/>
              <a:ext cx="104775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(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5" name="Rectangle 187"/>
            <p:cNvSpPr>
              <a:spLocks noChangeArrowheads="1"/>
            </p:cNvSpPr>
            <p:nvPr/>
          </p:nvSpPr>
          <p:spPr bwMode="auto">
            <a:xfrm>
              <a:off x="4841875" y="3636963"/>
              <a:ext cx="777875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городского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6" name="Rectangle 188"/>
            <p:cNvSpPr>
              <a:spLocks noChangeArrowheads="1"/>
            </p:cNvSpPr>
            <p:nvPr/>
          </p:nvSpPr>
          <p:spPr bwMode="auto">
            <a:xfrm>
              <a:off x="5537200" y="3636963"/>
              <a:ext cx="134938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,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7" name="Rectangle 189"/>
            <p:cNvSpPr>
              <a:spLocks noChangeArrowheads="1"/>
            </p:cNvSpPr>
            <p:nvPr/>
          </p:nvSpPr>
          <p:spPr bwMode="auto">
            <a:xfrm>
              <a:off x="4803775" y="3781425"/>
              <a:ext cx="73501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районного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8" name="Rectangle 190"/>
            <p:cNvSpPr>
              <a:spLocks noChangeArrowheads="1"/>
            </p:cNvSpPr>
            <p:nvPr/>
          </p:nvSpPr>
          <p:spPr bwMode="auto">
            <a:xfrm>
              <a:off x="5480177" y="3786506"/>
              <a:ext cx="10318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)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9" name="Rectangle 191"/>
            <p:cNvSpPr>
              <a:spLocks noChangeArrowheads="1"/>
            </p:cNvSpPr>
            <p:nvPr/>
          </p:nvSpPr>
          <p:spPr bwMode="auto">
            <a:xfrm>
              <a:off x="4833938" y="2374900"/>
              <a:ext cx="641350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Уровень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0" name="Rectangle 192"/>
            <p:cNvSpPr>
              <a:spLocks noChangeArrowheads="1"/>
            </p:cNvSpPr>
            <p:nvPr/>
          </p:nvSpPr>
          <p:spPr bwMode="auto">
            <a:xfrm>
              <a:off x="4833938" y="2519363"/>
              <a:ext cx="97948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центрального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193"/>
            <p:cNvSpPr>
              <a:spLocks noChangeArrowheads="1"/>
            </p:cNvSpPr>
            <p:nvPr/>
          </p:nvSpPr>
          <p:spPr bwMode="auto">
            <a:xfrm>
              <a:off x="4833938" y="2668588"/>
              <a:ext cx="1106488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диспетчерского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194"/>
            <p:cNvSpPr>
              <a:spLocks noChangeArrowheads="1"/>
            </p:cNvSpPr>
            <p:nvPr/>
          </p:nvSpPr>
          <p:spPr bwMode="auto">
            <a:xfrm>
              <a:off x="4833938" y="2813050"/>
              <a:ext cx="68421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контроля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Rectangle 197"/>
            <p:cNvSpPr>
              <a:spLocks noChangeArrowheads="1"/>
            </p:cNvSpPr>
            <p:nvPr/>
          </p:nvSpPr>
          <p:spPr bwMode="auto">
            <a:xfrm>
              <a:off x="7131050" y="2230438"/>
              <a:ext cx="2603500" cy="288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Rectangle 198"/>
            <p:cNvSpPr>
              <a:spLocks noChangeArrowheads="1"/>
            </p:cNvSpPr>
            <p:nvPr/>
          </p:nvSpPr>
          <p:spPr bwMode="auto">
            <a:xfrm>
              <a:off x="8037513" y="2303463"/>
              <a:ext cx="7159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dirty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КДК СТДМ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" name="Rectangle 199"/>
            <p:cNvSpPr>
              <a:spLocks noChangeArrowheads="1"/>
            </p:cNvSpPr>
            <p:nvPr/>
          </p:nvSpPr>
          <p:spPr bwMode="auto">
            <a:xfrm>
              <a:off x="8721776" y="2303463"/>
              <a:ext cx="104775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dirty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-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" name="Rectangle 200"/>
            <p:cNvSpPr>
              <a:spLocks noChangeArrowheads="1"/>
            </p:cNvSpPr>
            <p:nvPr/>
          </p:nvSpPr>
          <p:spPr bwMode="auto">
            <a:xfrm>
              <a:off x="8785542" y="2303463"/>
              <a:ext cx="15398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dirty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Э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Line 201"/>
            <p:cNvSpPr>
              <a:spLocks noChangeShapeType="1"/>
            </p:cNvSpPr>
            <p:nvPr/>
          </p:nvSpPr>
          <p:spPr bwMode="auto">
            <a:xfrm>
              <a:off x="8432800" y="2574925"/>
              <a:ext cx="0" cy="382588"/>
            </a:xfrm>
            <a:prstGeom prst="line">
              <a:avLst/>
            </a:pr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202"/>
            <p:cNvSpPr>
              <a:spLocks/>
            </p:cNvSpPr>
            <p:nvPr/>
          </p:nvSpPr>
          <p:spPr bwMode="auto">
            <a:xfrm>
              <a:off x="8396288" y="2519363"/>
              <a:ext cx="73025" cy="73025"/>
            </a:xfrm>
            <a:custGeom>
              <a:avLst/>
              <a:gdLst>
                <a:gd name="T0" fmla="*/ 93 w 187"/>
                <a:gd name="T1" fmla="*/ 0 h 188"/>
                <a:gd name="T2" fmla="*/ 187 w 187"/>
                <a:gd name="T3" fmla="*/ 188 h 188"/>
                <a:gd name="T4" fmla="*/ 0 w 187"/>
                <a:gd name="T5" fmla="*/ 188 h 188"/>
                <a:gd name="T6" fmla="*/ 93 w 187"/>
                <a:gd name="T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8">
                  <a:moveTo>
                    <a:pt x="93" y="0"/>
                  </a:moveTo>
                  <a:lnTo>
                    <a:pt x="187" y="188"/>
                  </a:lnTo>
                  <a:cubicBezTo>
                    <a:pt x="128" y="159"/>
                    <a:pt x="59" y="159"/>
                    <a:pt x="0" y="188"/>
                  </a:cubicBezTo>
                  <a:lnTo>
                    <a:pt x="9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203"/>
            <p:cNvSpPr>
              <a:spLocks/>
            </p:cNvSpPr>
            <p:nvPr/>
          </p:nvSpPr>
          <p:spPr bwMode="auto">
            <a:xfrm>
              <a:off x="8396288" y="2940050"/>
              <a:ext cx="73025" cy="71438"/>
            </a:xfrm>
            <a:custGeom>
              <a:avLst/>
              <a:gdLst>
                <a:gd name="T0" fmla="*/ 93 w 187"/>
                <a:gd name="T1" fmla="*/ 187 h 187"/>
                <a:gd name="T2" fmla="*/ 0 w 187"/>
                <a:gd name="T3" fmla="*/ 0 h 187"/>
                <a:gd name="T4" fmla="*/ 187 w 187"/>
                <a:gd name="T5" fmla="*/ 0 h 187"/>
                <a:gd name="T6" fmla="*/ 93 w 187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7">
                  <a:moveTo>
                    <a:pt x="93" y="187"/>
                  </a:moveTo>
                  <a:lnTo>
                    <a:pt x="0" y="0"/>
                  </a:lnTo>
                  <a:cubicBezTo>
                    <a:pt x="59" y="29"/>
                    <a:pt x="128" y="29"/>
                    <a:pt x="187" y="0"/>
                  </a:cubicBezTo>
                  <a:lnTo>
                    <a:pt x="93" y="1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Line 204"/>
            <p:cNvSpPr>
              <a:spLocks noChangeShapeType="1"/>
            </p:cNvSpPr>
            <p:nvPr/>
          </p:nvSpPr>
          <p:spPr bwMode="auto">
            <a:xfrm>
              <a:off x="8308658" y="2122488"/>
              <a:ext cx="0" cy="130175"/>
            </a:xfrm>
            <a:prstGeom prst="line">
              <a:avLst/>
            </a:pr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195" name="Группа 1194"/>
            <p:cNvGrpSpPr/>
            <p:nvPr/>
          </p:nvGrpSpPr>
          <p:grpSpPr>
            <a:xfrm>
              <a:off x="6547922" y="1495683"/>
              <a:ext cx="1137682" cy="632619"/>
              <a:chOff x="6373574" y="1465262"/>
              <a:chExt cx="1137682" cy="632619"/>
            </a:xfrm>
          </p:grpSpPr>
          <p:sp>
            <p:nvSpPr>
              <p:cNvPr id="138" name="Rectangle 205"/>
              <p:cNvSpPr>
                <a:spLocks noChangeArrowheads="1"/>
              </p:cNvSpPr>
              <p:nvPr/>
            </p:nvSpPr>
            <p:spPr bwMode="auto">
              <a:xfrm>
                <a:off x="7131843" y="1465262"/>
                <a:ext cx="379413" cy="19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Raleway" panose="020B0604020202020204" charset="-52"/>
                  </a:rPr>
                  <a:t>АРМ </a:t>
                </a:r>
                <a:endParaRPr kumimoji="0" lang="ru-RU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9" name="Rectangle 206"/>
              <p:cNvSpPr>
                <a:spLocks noChangeArrowheads="1"/>
              </p:cNvSpPr>
              <p:nvPr/>
            </p:nvSpPr>
            <p:spPr bwMode="auto">
              <a:xfrm>
                <a:off x="6529387" y="1614487"/>
                <a:ext cx="979488" cy="188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Raleway" panose="020B0604020202020204" charset="-52"/>
                  </a:rPr>
                  <a:t>центрального </a:t>
                </a:r>
                <a:endParaRPr kumimoji="0" lang="ru-RU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0" name="Rectangle 207"/>
              <p:cNvSpPr>
                <a:spLocks noChangeArrowheads="1"/>
              </p:cNvSpPr>
              <p:nvPr/>
            </p:nvSpPr>
            <p:spPr bwMode="auto">
              <a:xfrm>
                <a:off x="6373574" y="1758950"/>
                <a:ext cx="1108075" cy="190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Raleway" panose="020B0604020202020204" charset="-52"/>
                  </a:rPr>
                  <a:t>диспетчерского </a:t>
                </a:r>
                <a:endParaRPr kumimoji="0" lang="ru-RU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1" name="Rectangle 208"/>
              <p:cNvSpPr>
                <a:spLocks noChangeArrowheads="1"/>
              </p:cNvSpPr>
              <p:nvPr/>
            </p:nvSpPr>
            <p:spPr bwMode="auto">
              <a:xfrm>
                <a:off x="6948965" y="1908968"/>
                <a:ext cx="514350" cy="188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ru-RU" sz="10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Raleway" panose="020B0604020202020204" charset="-52"/>
                  </a:rPr>
                  <a:t>уровня</a:t>
                </a:r>
                <a:endParaRPr kumimoji="0" lang="ru-RU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42" name="Rectangle 209"/>
            <p:cNvSpPr>
              <a:spLocks noChangeArrowheads="1"/>
            </p:cNvSpPr>
            <p:nvPr/>
          </p:nvSpPr>
          <p:spPr bwMode="auto">
            <a:xfrm>
              <a:off x="6669088" y="2773363"/>
              <a:ext cx="306388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СПД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" name="Rectangle 210"/>
            <p:cNvSpPr>
              <a:spLocks noChangeArrowheads="1"/>
            </p:cNvSpPr>
            <p:nvPr/>
          </p:nvSpPr>
          <p:spPr bwMode="auto">
            <a:xfrm>
              <a:off x="10498138" y="2773363"/>
              <a:ext cx="306388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СПД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211"/>
            <p:cNvSpPr>
              <a:spLocks noChangeArrowheads="1"/>
            </p:cNvSpPr>
            <p:nvPr/>
          </p:nvSpPr>
          <p:spPr bwMode="auto">
            <a:xfrm>
              <a:off x="9551988" y="4105275"/>
              <a:ext cx="306388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СПД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236" name="Picture 2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795" y="1460502"/>
              <a:ext cx="692150" cy="69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5" name="Line 214"/>
            <p:cNvSpPr>
              <a:spLocks noChangeShapeType="1"/>
            </p:cNvSpPr>
            <p:nvPr/>
          </p:nvSpPr>
          <p:spPr bwMode="auto">
            <a:xfrm flipV="1">
              <a:off x="7189788" y="5176838"/>
              <a:ext cx="0" cy="333375"/>
            </a:xfrm>
            <a:prstGeom prst="line">
              <a:avLst/>
            </a:pr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6" name="Freeform 215"/>
            <p:cNvSpPr>
              <a:spLocks/>
            </p:cNvSpPr>
            <p:nvPr/>
          </p:nvSpPr>
          <p:spPr bwMode="auto">
            <a:xfrm>
              <a:off x="7153275" y="5122863"/>
              <a:ext cx="71438" cy="71438"/>
            </a:xfrm>
            <a:custGeom>
              <a:avLst/>
              <a:gdLst>
                <a:gd name="T0" fmla="*/ 94 w 188"/>
                <a:gd name="T1" fmla="*/ 0 h 188"/>
                <a:gd name="T2" fmla="*/ 188 w 188"/>
                <a:gd name="T3" fmla="*/ 188 h 188"/>
                <a:gd name="T4" fmla="*/ 0 w 188"/>
                <a:gd name="T5" fmla="*/ 188 h 188"/>
                <a:gd name="T6" fmla="*/ 94 w 188"/>
                <a:gd name="T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" h="188">
                  <a:moveTo>
                    <a:pt x="94" y="0"/>
                  </a:moveTo>
                  <a:lnTo>
                    <a:pt x="188" y="188"/>
                  </a:lnTo>
                  <a:cubicBezTo>
                    <a:pt x="129" y="159"/>
                    <a:pt x="59" y="159"/>
                    <a:pt x="0" y="188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7" name="Line 216"/>
            <p:cNvSpPr>
              <a:spLocks noChangeShapeType="1"/>
            </p:cNvSpPr>
            <p:nvPr/>
          </p:nvSpPr>
          <p:spPr bwMode="auto">
            <a:xfrm flipV="1">
              <a:off x="6727825" y="5176838"/>
              <a:ext cx="0" cy="333375"/>
            </a:xfrm>
            <a:prstGeom prst="line">
              <a:avLst/>
            </a:pr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217"/>
            <p:cNvSpPr>
              <a:spLocks/>
            </p:cNvSpPr>
            <p:nvPr/>
          </p:nvSpPr>
          <p:spPr bwMode="auto">
            <a:xfrm>
              <a:off x="6691313" y="5122863"/>
              <a:ext cx="71438" cy="71438"/>
            </a:xfrm>
            <a:custGeom>
              <a:avLst/>
              <a:gdLst>
                <a:gd name="T0" fmla="*/ 94 w 187"/>
                <a:gd name="T1" fmla="*/ 0 h 188"/>
                <a:gd name="T2" fmla="*/ 187 w 187"/>
                <a:gd name="T3" fmla="*/ 188 h 188"/>
                <a:gd name="T4" fmla="*/ 0 w 187"/>
                <a:gd name="T5" fmla="*/ 188 h 188"/>
                <a:gd name="T6" fmla="*/ 94 w 187"/>
                <a:gd name="T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8">
                  <a:moveTo>
                    <a:pt x="94" y="0"/>
                  </a:moveTo>
                  <a:lnTo>
                    <a:pt x="187" y="188"/>
                  </a:lnTo>
                  <a:cubicBezTo>
                    <a:pt x="128" y="159"/>
                    <a:pt x="59" y="159"/>
                    <a:pt x="0" y="188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Line 218"/>
            <p:cNvSpPr>
              <a:spLocks noChangeShapeType="1"/>
            </p:cNvSpPr>
            <p:nvPr/>
          </p:nvSpPr>
          <p:spPr bwMode="auto">
            <a:xfrm flipV="1">
              <a:off x="6321425" y="5176838"/>
              <a:ext cx="0" cy="333375"/>
            </a:xfrm>
            <a:prstGeom prst="line">
              <a:avLst/>
            </a:pr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219"/>
            <p:cNvSpPr>
              <a:spLocks/>
            </p:cNvSpPr>
            <p:nvPr/>
          </p:nvSpPr>
          <p:spPr bwMode="auto">
            <a:xfrm>
              <a:off x="6286500" y="5122863"/>
              <a:ext cx="71438" cy="71438"/>
            </a:xfrm>
            <a:custGeom>
              <a:avLst/>
              <a:gdLst>
                <a:gd name="T0" fmla="*/ 94 w 188"/>
                <a:gd name="T1" fmla="*/ 0 h 188"/>
                <a:gd name="T2" fmla="*/ 188 w 188"/>
                <a:gd name="T3" fmla="*/ 188 h 188"/>
                <a:gd name="T4" fmla="*/ 0 w 188"/>
                <a:gd name="T5" fmla="*/ 188 h 188"/>
                <a:gd name="T6" fmla="*/ 94 w 188"/>
                <a:gd name="T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" h="188">
                  <a:moveTo>
                    <a:pt x="94" y="0"/>
                  </a:moveTo>
                  <a:lnTo>
                    <a:pt x="188" y="188"/>
                  </a:lnTo>
                  <a:cubicBezTo>
                    <a:pt x="129" y="159"/>
                    <a:pt x="60" y="159"/>
                    <a:pt x="0" y="188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Rectangle 222"/>
            <p:cNvSpPr>
              <a:spLocks noChangeArrowheads="1"/>
            </p:cNvSpPr>
            <p:nvPr/>
          </p:nvSpPr>
          <p:spPr bwMode="auto">
            <a:xfrm>
              <a:off x="6091238" y="4833938"/>
              <a:ext cx="1271588" cy="288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Rectangle 223"/>
            <p:cNvSpPr>
              <a:spLocks noChangeArrowheads="1"/>
            </p:cNvSpPr>
            <p:nvPr/>
          </p:nvSpPr>
          <p:spPr bwMode="auto">
            <a:xfrm>
              <a:off x="6091238" y="4833938"/>
              <a:ext cx="1271588" cy="288925"/>
            </a:xfrm>
            <a:prstGeom prst="rect">
              <a:avLst/>
            </a:prstGeom>
            <a:noFill/>
            <a:ln w="6350" cap="sq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Rectangle 224"/>
            <p:cNvSpPr>
              <a:spLocks noChangeArrowheads="1"/>
            </p:cNvSpPr>
            <p:nvPr/>
          </p:nvSpPr>
          <p:spPr bwMode="auto">
            <a:xfrm>
              <a:off x="6326188" y="4908550"/>
              <a:ext cx="741363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ЛПД СТДМ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225"/>
            <p:cNvSpPr>
              <a:spLocks noChangeArrowheads="1"/>
            </p:cNvSpPr>
            <p:nvPr/>
          </p:nvSpPr>
          <p:spPr bwMode="auto">
            <a:xfrm>
              <a:off x="6994525" y="4908550"/>
              <a:ext cx="103188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-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Rectangle 226"/>
            <p:cNvSpPr>
              <a:spLocks noChangeArrowheads="1"/>
            </p:cNvSpPr>
            <p:nvPr/>
          </p:nvSpPr>
          <p:spPr bwMode="auto">
            <a:xfrm>
              <a:off x="7045325" y="4908550"/>
              <a:ext cx="152400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Э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229"/>
            <p:cNvSpPr>
              <a:spLocks noChangeArrowheads="1"/>
            </p:cNvSpPr>
            <p:nvPr/>
          </p:nvSpPr>
          <p:spPr bwMode="auto">
            <a:xfrm>
              <a:off x="6091238" y="5468938"/>
              <a:ext cx="1271588" cy="288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Rectangle 230"/>
            <p:cNvSpPr>
              <a:spLocks noChangeArrowheads="1"/>
            </p:cNvSpPr>
            <p:nvPr/>
          </p:nvSpPr>
          <p:spPr bwMode="auto">
            <a:xfrm>
              <a:off x="6457950" y="5470525"/>
              <a:ext cx="6731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Объекты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231"/>
            <p:cNvSpPr>
              <a:spLocks noChangeArrowheads="1"/>
            </p:cNvSpPr>
            <p:nvPr/>
          </p:nvSpPr>
          <p:spPr bwMode="auto">
            <a:xfrm>
              <a:off x="6161088" y="5618163"/>
              <a:ext cx="1247775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диагностирования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Line 232"/>
            <p:cNvSpPr>
              <a:spLocks noChangeShapeType="1"/>
            </p:cNvSpPr>
            <p:nvPr/>
          </p:nvSpPr>
          <p:spPr bwMode="auto">
            <a:xfrm flipV="1">
              <a:off x="6727825" y="4310063"/>
              <a:ext cx="0" cy="468313"/>
            </a:xfrm>
            <a:prstGeom prst="line">
              <a:avLst/>
            </a:pr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233"/>
            <p:cNvSpPr>
              <a:spLocks/>
            </p:cNvSpPr>
            <p:nvPr/>
          </p:nvSpPr>
          <p:spPr bwMode="auto">
            <a:xfrm>
              <a:off x="6691313" y="4760913"/>
              <a:ext cx="71438" cy="73025"/>
            </a:xfrm>
            <a:custGeom>
              <a:avLst/>
              <a:gdLst>
                <a:gd name="T0" fmla="*/ 94 w 187"/>
                <a:gd name="T1" fmla="*/ 188 h 188"/>
                <a:gd name="T2" fmla="*/ 0 w 187"/>
                <a:gd name="T3" fmla="*/ 0 h 188"/>
                <a:gd name="T4" fmla="*/ 187 w 187"/>
                <a:gd name="T5" fmla="*/ 0 h 188"/>
                <a:gd name="T6" fmla="*/ 94 w 187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8">
                  <a:moveTo>
                    <a:pt x="94" y="188"/>
                  </a:moveTo>
                  <a:lnTo>
                    <a:pt x="0" y="0"/>
                  </a:lnTo>
                  <a:cubicBezTo>
                    <a:pt x="59" y="29"/>
                    <a:pt x="128" y="29"/>
                    <a:pt x="187" y="0"/>
                  </a:cubicBezTo>
                  <a:lnTo>
                    <a:pt x="94" y="18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234"/>
            <p:cNvSpPr>
              <a:spLocks/>
            </p:cNvSpPr>
            <p:nvPr/>
          </p:nvSpPr>
          <p:spPr bwMode="auto">
            <a:xfrm>
              <a:off x="6691313" y="4254500"/>
              <a:ext cx="71438" cy="71438"/>
            </a:xfrm>
            <a:custGeom>
              <a:avLst/>
              <a:gdLst>
                <a:gd name="T0" fmla="*/ 94 w 187"/>
                <a:gd name="T1" fmla="*/ 0 h 187"/>
                <a:gd name="T2" fmla="*/ 187 w 187"/>
                <a:gd name="T3" fmla="*/ 187 h 187"/>
                <a:gd name="T4" fmla="*/ 0 w 187"/>
                <a:gd name="T5" fmla="*/ 187 h 187"/>
                <a:gd name="T6" fmla="*/ 94 w 187"/>
                <a:gd name="T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7">
                  <a:moveTo>
                    <a:pt x="94" y="0"/>
                  </a:moveTo>
                  <a:lnTo>
                    <a:pt x="187" y="187"/>
                  </a:lnTo>
                  <a:cubicBezTo>
                    <a:pt x="128" y="158"/>
                    <a:pt x="59" y="158"/>
                    <a:pt x="0" y="187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Line 235"/>
            <p:cNvSpPr>
              <a:spLocks noChangeShapeType="1"/>
            </p:cNvSpPr>
            <p:nvPr/>
          </p:nvSpPr>
          <p:spPr bwMode="auto">
            <a:xfrm flipH="1">
              <a:off x="7321550" y="4949825"/>
              <a:ext cx="128588" cy="0"/>
            </a:xfrm>
            <a:prstGeom prst="line">
              <a:avLst/>
            </a:pr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Rectangle 236"/>
            <p:cNvSpPr>
              <a:spLocks noChangeArrowheads="1"/>
            </p:cNvSpPr>
            <p:nvPr/>
          </p:nvSpPr>
          <p:spPr bwMode="auto">
            <a:xfrm>
              <a:off x="7418388" y="5211763"/>
              <a:ext cx="527050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АРМ ЛПД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261" name="Picture 23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4738" y="4637088"/>
              <a:ext cx="476250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2" name="Picture 23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4738" y="4637088"/>
              <a:ext cx="476250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" name="Rectangle 241"/>
            <p:cNvSpPr>
              <a:spLocks noChangeArrowheads="1"/>
            </p:cNvSpPr>
            <p:nvPr/>
          </p:nvSpPr>
          <p:spPr bwMode="auto">
            <a:xfrm>
              <a:off x="6091238" y="3821113"/>
              <a:ext cx="1277938" cy="288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Line 242"/>
            <p:cNvSpPr>
              <a:spLocks noChangeShapeType="1"/>
            </p:cNvSpPr>
            <p:nvPr/>
          </p:nvSpPr>
          <p:spPr bwMode="auto">
            <a:xfrm>
              <a:off x="6731000" y="3711575"/>
              <a:ext cx="0" cy="109538"/>
            </a:xfrm>
            <a:prstGeom prst="line">
              <a:avLst/>
            </a:pr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Rectangle 243"/>
            <p:cNvSpPr>
              <a:spLocks noChangeArrowheads="1"/>
            </p:cNvSpPr>
            <p:nvPr/>
          </p:nvSpPr>
          <p:spPr bwMode="auto">
            <a:xfrm>
              <a:off x="6513513" y="3508375"/>
              <a:ext cx="306388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АРМ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7" name="Rectangle 244"/>
            <p:cNvSpPr>
              <a:spLocks noChangeArrowheads="1"/>
            </p:cNvSpPr>
            <p:nvPr/>
          </p:nvSpPr>
          <p:spPr bwMode="auto">
            <a:xfrm>
              <a:off x="6091238" y="3617913"/>
              <a:ext cx="765175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7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ДИСПЕТЧЕРА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269" name="Picture 24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2425" y="3265488"/>
              <a:ext cx="477838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0" name="Picture 24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2425" y="3265488"/>
              <a:ext cx="477838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71" name="Picture 24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5818188"/>
              <a:ext cx="1271588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" name="Line 249"/>
            <p:cNvSpPr>
              <a:spLocks noChangeShapeType="1"/>
            </p:cNvSpPr>
            <p:nvPr/>
          </p:nvSpPr>
          <p:spPr bwMode="auto">
            <a:xfrm flipV="1">
              <a:off x="9142413" y="5176838"/>
              <a:ext cx="0" cy="333375"/>
            </a:xfrm>
            <a:prstGeom prst="line">
              <a:avLst/>
            </a:pr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250"/>
            <p:cNvSpPr>
              <a:spLocks/>
            </p:cNvSpPr>
            <p:nvPr/>
          </p:nvSpPr>
          <p:spPr bwMode="auto">
            <a:xfrm>
              <a:off x="9105900" y="5122863"/>
              <a:ext cx="71438" cy="71438"/>
            </a:xfrm>
            <a:custGeom>
              <a:avLst/>
              <a:gdLst>
                <a:gd name="T0" fmla="*/ 94 w 188"/>
                <a:gd name="T1" fmla="*/ 0 h 188"/>
                <a:gd name="T2" fmla="*/ 188 w 188"/>
                <a:gd name="T3" fmla="*/ 188 h 188"/>
                <a:gd name="T4" fmla="*/ 0 w 188"/>
                <a:gd name="T5" fmla="*/ 188 h 188"/>
                <a:gd name="T6" fmla="*/ 94 w 188"/>
                <a:gd name="T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" h="188">
                  <a:moveTo>
                    <a:pt x="94" y="0"/>
                  </a:moveTo>
                  <a:lnTo>
                    <a:pt x="188" y="188"/>
                  </a:lnTo>
                  <a:cubicBezTo>
                    <a:pt x="129" y="159"/>
                    <a:pt x="59" y="159"/>
                    <a:pt x="0" y="188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Line 251"/>
            <p:cNvSpPr>
              <a:spLocks noChangeShapeType="1"/>
            </p:cNvSpPr>
            <p:nvPr/>
          </p:nvSpPr>
          <p:spPr bwMode="auto">
            <a:xfrm flipV="1">
              <a:off x="8678863" y="5176838"/>
              <a:ext cx="0" cy="333375"/>
            </a:xfrm>
            <a:prstGeom prst="line">
              <a:avLst/>
            </a:pr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252"/>
            <p:cNvSpPr>
              <a:spLocks/>
            </p:cNvSpPr>
            <p:nvPr/>
          </p:nvSpPr>
          <p:spPr bwMode="auto">
            <a:xfrm>
              <a:off x="8643938" y="5122863"/>
              <a:ext cx="71438" cy="71438"/>
            </a:xfrm>
            <a:custGeom>
              <a:avLst/>
              <a:gdLst>
                <a:gd name="T0" fmla="*/ 94 w 187"/>
                <a:gd name="T1" fmla="*/ 0 h 188"/>
                <a:gd name="T2" fmla="*/ 187 w 187"/>
                <a:gd name="T3" fmla="*/ 188 h 188"/>
                <a:gd name="T4" fmla="*/ 0 w 187"/>
                <a:gd name="T5" fmla="*/ 188 h 188"/>
                <a:gd name="T6" fmla="*/ 94 w 187"/>
                <a:gd name="T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8">
                  <a:moveTo>
                    <a:pt x="94" y="0"/>
                  </a:moveTo>
                  <a:lnTo>
                    <a:pt x="187" y="188"/>
                  </a:lnTo>
                  <a:cubicBezTo>
                    <a:pt x="128" y="159"/>
                    <a:pt x="59" y="159"/>
                    <a:pt x="0" y="188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Line 253"/>
            <p:cNvSpPr>
              <a:spLocks noChangeShapeType="1"/>
            </p:cNvSpPr>
            <p:nvPr/>
          </p:nvSpPr>
          <p:spPr bwMode="auto">
            <a:xfrm flipV="1">
              <a:off x="8274050" y="5176838"/>
              <a:ext cx="0" cy="333375"/>
            </a:xfrm>
            <a:prstGeom prst="line">
              <a:avLst/>
            </a:pr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Freeform 254"/>
            <p:cNvSpPr>
              <a:spLocks/>
            </p:cNvSpPr>
            <p:nvPr/>
          </p:nvSpPr>
          <p:spPr bwMode="auto">
            <a:xfrm>
              <a:off x="8237538" y="5122863"/>
              <a:ext cx="73025" cy="71438"/>
            </a:xfrm>
            <a:custGeom>
              <a:avLst/>
              <a:gdLst>
                <a:gd name="T0" fmla="*/ 94 w 188"/>
                <a:gd name="T1" fmla="*/ 0 h 188"/>
                <a:gd name="T2" fmla="*/ 188 w 188"/>
                <a:gd name="T3" fmla="*/ 188 h 188"/>
                <a:gd name="T4" fmla="*/ 0 w 188"/>
                <a:gd name="T5" fmla="*/ 188 h 188"/>
                <a:gd name="T6" fmla="*/ 94 w 188"/>
                <a:gd name="T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" h="188">
                  <a:moveTo>
                    <a:pt x="94" y="0"/>
                  </a:moveTo>
                  <a:lnTo>
                    <a:pt x="188" y="188"/>
                  </a:lnTo>
                  <a:cubicBezTo>
                    <a:pt x="129" y="159"/>
                    <a:pt x="59" y="159"/>
                    <a:pt x="0" y="188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Rectangle 257"/>
            <p:cNvSpPr>
              <a:spLocks noChangeArrowheads="1"/>
            </p:cNvSpPr>
            <p:nvPr/>
          </p:nvSpPr>
          <p:spPr bwMode="auto">
            <a:xfrm>
              <a:off x="8043863" y="4833938"/>
              <a:ext cx="1271588" cy="288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Rectangle 258"/>
            <p:cNvSpPr>
              <a:spLocks noChangeArrowheads="1"/>
            </p:cNvSpPr>
            <p:nvPr/>
          </p:nvSpPr>
          <p:spPr bwMode="auto">
            <a:xfrm>
              <a:off x="8043863" y="4833938"/>
              <a:ext cx="1271588" cy="288925"/>
            </a:xfrm>
            <a:prstGeom prst="rect">
              <a:avLst/>
            </a:prstGeom>
            <a:noFill/>
            <a:ln w="6350" cap="sq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Rectangle 259"/>
            <p:cNvSpPr>
              <a:spLocks noChangeArrowheads="1"/>
            </p:cNvSpPr>
            <p:nvPr/>
          </p:nvSpPr>
          <p:spPr bwMode="auto">
            <a:xfrm>
              <a:off x="8275638" y="4908550"/>
              <a:ext cx="741363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ЛПД СТДМ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8" name="Rectangle 260"/>
            <p:cNvSpPr>
              <a:spLocks noChangeArrowheads="1"/>
            </p:cNvSpPr>
            <p:nvPr/>
          </p:nvSpPr>
          <p:spPr bwMode="auto">
            <a:xfrm>
              <a:off x="8943975" y="4908550"/>
              <a:ext cx="103188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-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" name="Rectangle 261"/>
            <p:cNvSpPr>
              <a:spLocks noChangeArrowheads="1"/>
            </p:cNvSpPr>
            <p:nvPr/>
          </p:nvSpPr>
          <p:spPr bwMode="auto">
            <a:xfrm>
              <a:off x="8994775" y="4908550"/>
              <a:ext cx="152400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Э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" name="Rectangle 264"/>
            <p:cNvSpPr>
              <a:spLocks noChangeArrowheads="1"/>
            </p:cNvSpPr>
            <p:nvPr/>
          </p:nvSpPr>
          <p:spPr bwMode="auto">
            <a:xfrm>
              <a:off x="8043863" y="5468938"/>
              <a:ext cx="1271588" cy="288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Rectangle 265"/>
            <p:cNvSpPr>
              <a:spLocks noChangeArrowheads="1"/>
            </p:cNvSpPr>
            <p:nvPr/>
          </p:nvSpPr>
          <p:spPr bwMode="auto">
            <a:xfrm>
              <a:off x="8410575" y="5470525"/>
              <a:ext cx="6731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Объекты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2" name="Rectangle 266"/>
            <p:cNvSpPr>
              <a:spLocks noChangeArrowheads="1"/>
            </p:cNvSpPr>
            <p:nvPr/>
          </p:nvSpPr>
          <p:spPr bwMode="auto">
            <a:xfrm>
              <a:off x="8113713" y="5618163"/>
              <a:ext cx="1247775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диагностирования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3" name="Line 267"/>
            <p:cNvSpPr>
              <a:spLocks noChangeShapeType="1"/>
            </p:cNvSpPr>
            <p:nvPr/>
          </p:nvSpPr>
          <p:spPr bwMode="auto">
            <a:xfrm flipV="1">
              <a:off x="8678863" y="4310063"/>
              <a:ext cx="0" cy="468313"/>
            </a:xfrm>
            <a:prstGeom prst="line">
              <a:avLst/>
            </a:pr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Freeform 268"/>
            <p:cNvSpPr>
              <a:spLocks/>
            </p:cNvSpPr>
            <p:nvPr/>
          </p:nvSpPr>
          <p:spPr bwMode="auto">
            <a:xfrm>
              <a:off x="8643938" y="4760913"/>
              <a:ext cx="71438" cy="73025"/>
            </a:xfrm>
            <a:custGeom>
              <a:avLst/>
              <a:gdLst>
                <a:gd name="T0" fmla="*/ 94 w 187"/>
                <a:gd name="T1" fmla="*/ 188 h 188"/>
                <a:gd name="T2" fmla="*/ 0 w 187"/>
                <a:gd name="T3" fmla="*/ 0 h 188"/>
                <a:gd name="T4" fmla="*/ 187 w 187"/>
                <a:gd name="T5" fmla="*/ 0 h 188"/>
                <a:gd name="T6" fmla="*/ 94 w 187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8">
                  <a:moveTo>
                    <a:pt x="94" y="188"/>
                  </a:moveTo>
                  <a:lnTo>
                    <a:pt x="0" y="0"/>
                  </a:lnTo>
                  <a:cubicBezTo>
                    <a:pt x="59" y="29"/>
                    <a:pt x="128" y="29"/>
                    <a:pt x="187" y="0"/>
                  </a:cubicBezTo>
                  <a:lnTo>
                    <a:pt x="94" y="18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269"/>
            <p:cNvSpPr>
              <a:spLocks/>
            </p:cNvSpPr>
            <p:nvPr/>
          </p:nvSpPr>
          <p:spPr bwMode="auto">
            <a:xfrm>
              <a:off x="8643938" y="4254500"/>
              <a:ext cx="71438" cy="71438"/>
            </a:xfrm>
            <a:custGeom>
              <a:avLst/>
              <a:gdLst>
                <a:gd name="T0" fmla="*/ 94 w 187"/>
                <a:gd name="T1" fmla="*/ 0 h 187"/>
                <a:gd name="T2" fmla="*/ 187 w 187"/>
                <a:gd name="T3" fmla="*/ 187 h 187"/>
                <a:gd name="T4" fmla="*/ 0 w 187"/>
                <a:gd name="T5" fmla="*/ 187 h 187"/>
                <a:gd name="T6" fmla="*/ 94 w 187"/>
                <a:gd name="T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7">
                  <a:moveTo>
                    <a:pt x="94" y="0"/>
                  </a:moveTo>
                  <a:lnTo>
                    <a:pt x="187" y="187"/>
                  </a:lnTo>
                  <a:cubicBezTo>
                    <a:pt x="128" y="158"/>
                    <a:pt x="59" y="158"/>
                    <a:pt x="0" y="187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Line 270"/>
            <p:cNvSpPr>
              <a:spLocks noChangeShapeType="1"/>
            </p:cNvSpPr>
            <p:nvPr/>
          </p:nvSpPr>
          <p:spPr bwMode="auto">
            <a:xfrm flipH="1">
              <a:off x="9274175" y="4949825"/>
              <a:ext cx="127000" cy="0"/>
            </a:xfrm>
            <a:prstGeom prst="line">
              <a:avLst/>
            </a:pr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Rectangle 271"/>
            <p:cNvSpPr>
              <a:spLocks noChangeArrowheads="1"/>
            </p:cNvSpPr>
            <p:nvPr/>
          </p:nvSpPr>
          <p:spPr bwMode="auto">
            <a:xfrm>
              <a:off x="9371013" y="5211763"/>
              <a:ext cx="525463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АРМ ЛПД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296" name="Picture 27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7363" y="4637088"/>
              <a:ext cx="476250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7" name="Picture 273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7363" y="4637088"/>
              <a:ext cx="476250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" name="Rectangle 276"/>
            <p:cNvSpPr>
              <a:spLocks noChangeArrowheads="1"/>
            </p:cNvSpPr>
            <p:nvPr/>
          </p:nvSpPr>
          <p:spPr bwMode="auto">
            <a:xfrm>
              <a:off x="8043863" y="3821113"/>
              <a:ext cx="1276350" cy="288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Line 277"/>
            <p:cNvSpPr>
              <a:spLocks noChangeShapeType="1"/>
            </p:cNvSpPr>
            <p:nvPr/>
          </p:nvSpPr>
          <p:spPr bwMode="auto">
            <a:xfrm>
              <a:off x="8683625" y="3711575"/>
              <a:ext cx="0" cy="109538"/>
            </a:xfrm>
            <a:prstGeom prst="line">
              <a:avLst/>
            </a:pr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Rectangle 278"/>
            <p:cNvSpPr>
              <a:spLocks noChangeArrowheads="1"/>
            </p:cNvSpPr>
            <p:nvPr/>
          </p:nvSpPr>
          <p:spPr bwMode="auto">
            <a:xfrm>
              <a:off x="8466138" y="3508375"/>
              <a:ext cx="306388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АРМ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1" name="Rectangle 279"/>
            <p:cNvSpPr>
              <a:spLocks noChangeArrowheads="1"/>
            </p:cNvSpPr>
            <p:nvPr/>
          </p:nvSpPr>
          <p:spPr bwMode="auto">
            <a:xfrm>
              <a:off x="8043863" y="3617913"/>
              <a:ext cx="765175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ДИСПЕТЧЕРА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304" name="Picture 28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5050" y="3265488"/>
              <a:ext cx="476250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5" name="Picture 28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5050" y="3265488"/>
              <a:ext cx="476250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6" name="Picture 28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2438" y="5818188"/>
              <a:ext cx="1273175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3" name="Line 284"/>
            <p:cNvSpPr>
              <a:spLocks noChangeShapeType="1"/>
            </p:cNvSpPr>
            <p:nvPr/>
          </p:nvSpPr>
          <p:spPr bwMode="auto">
            <a:xfrm flipV="1">
              <a:off x="11093450" y="5176838"/>
              <a:ext cx="0" cy="333375"/>
            </a:xfrm>
            <a:prstGeom prst="line">
              <a:avLst/>
            </a:pr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4" name="Freeform 285"/>
            <p:cNvSpPr>
              <a:spLocks/>
            </p:cNvSpPr>
            <p:nvPr/>
          </p:nvSpPr>
          <p:spPr bwMode="auto">
            <a:xfrm>
              <a:off x="11058525" y="5122863"/>
              <a:ext cx="71438" cy="71438"/>
            </a:xfrm>
            <a:custGeom>
              <a:avLst/>
              <a:gdLst>
                <a:gd name="T0" fmla="*/ 94 w 188"/>
                <a:gd name="T1" fmla="*/ 0 h 188"/>
                <a:gd name="T2" fmla="*/ 188 w 188"/>
                <a:gd name="T3" fmla="*/ 188 h 188"/>
                <a:gd name="T4" fmla="*/ 0 w 188"/>
                <a:gd name="T5" fmla="*/ 188 h 188"/>
                <a:gd name="T6" fmla="*/ 94 w 188"/>
                <a:gd name="T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" h="188">
                  <a:moveTo>
                    <a:pt x="94" y="0"/>
                  </a:moveTo>
                  <a:lnTo>
                    <a:pt x="188" y="188"/>
                  </a:lnTo>
                  <a:cubicBezTo>
                    <a:pt x="129" y="159"/>
                    <a:pt x="59" y="159"/>
                    <a:pt x="0" y="188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5" name="Line 286"/>
            <p:cNvSpPr>
              <a:spLocks noChangeShapeType="1"/>
            </p:cNvSpPr>
            <p:nvPr/>
          </p:nvSpPr>
          <p:spPr bwMode="auto">
            <a:xfrm flipV="1">
              <a:off x="10631488" y="5176838"/>
              <a:ext cx="0" cy="333375"/>
            </a:xfrm>
            <a:prstGeom prst="line">
              <a:avLst/>
            </a:pr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6" name="Freeform 287"/>
            <p:cNvSpPr>
              <a:spLocks/>
            </p:cNvSpPr>
            <p:nvPr/>
          </p:nvSpPr>
          <p:spPr bwMode="auto">
            <a:xfrm>
              <a:off x="10594975" y="5122863"/>
              <a:ext cx="71438" cy="71438"/>
            </a:xfrm>
            <a:custGeom>
              <a:avLst/>
              <a:gdLst>
                <a:gd name="T0" fmla="*/ 93 w 187"/>
                <a:gd name="T1" fmla="*/ 0 h 188"/>
                <a:gd name="T2" fmla="*/ 187 w 187"/>
                <a:gd name="T3" fmla="*/ 188 h 188"/>
                <a:gd name="T4" fmla="*/ 0 w 187"/>
                <a:gd name="T5" fmla="*/ 188 h 188"/>
                <a:gd name="T6" fmla="*/ 93 w 187"/>
                <a:gd name="T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8">
                  <a:moveTo>
                    <a:pt x="93" y="0"/>
                  </a:moveTo>
                  <a:lnTo>
                    <a:pt x="187" y="188"/>
                  </a:lnTo>
                  <a:cubicBezTo>
                    <a:pt x="128" y="159"/>
                    <a:pt x="59" y="159"/>
                    <a:pt x="0" y="188"/>
                  </a:cubicBezTo>
                  <a:lnTo>
                    <a:pt x="9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7" name="Line 288"/>
            <p:cNvSpPr>
              <a:spLocks noChangeShapeType="1"/>
            </p:cNvSpPr>
            <p:nvPr/>
          </p:nvSpPr>
          <p:spPr bwMode="auto">
            <a:xfrm flipV="1">
              <a:off x="10226675" y="5176838"/>
              <a:ext cx="0" cy="333375"/>
            </a:xfrm>
            <a:prstGeom prst="line">
              <a:avLst/>
            </a:pr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0" name="Freeform 289"/>
            <p:cNvSpPr>
              <a:spLocks/>
            </p:cNvSpPr>
            <p:nvPr/>
          </p:nvSpPr>
          <p:spPr bwMode="auto">
            <a:xfrm>
              <a:off x="10190163" y="5122863"/>
              <a:ext cx="73025" cy="71438"/>
            </a:xfrm>
            <a:custGeom>
              <a:avLst/>
              <a:gdLst>
                <a:gd name="T0" fmla="*/ 94 w 188"/>
                <a:gd name="T1" fmla="*/ 0 h 188"/>
                <a:gd name="T2" fmla="*/ 188 w 188"/>
                <a:gd name="T3" fmla="*/ 188 h 188"/>
                <a:gd name="T4" fmla="*/ 0 w 188"/>
                <a:gd name="T5" fmla="*/ 188 h 188"/>
                <a:gd name="T6" fmla="*/ 94 w 188"/>
                <a:gd name="T7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8" h="188">
                  <a:moveTo>
                    <a:pt x="94" y="0"/>
                  </a:moveTo>
                  <a:lnTo>
                    <a:pt x="188" y="188"/>
                  </a:lnTo>
                  <a:cubicBezTo>
                    <a:pt x="129" y="159"/>
                    <a:pt x="59" y="159"/>
                    <a:pt x="0" y="188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1" name="Rectangle 292"/>
            <p:cNvSpPr>
              <a:spLocks noChangeArrowheads="1"/>
            </p:cNvSpPr>
            <p:nvPr/>
          </p:nvSpPr>
          <p:spPr bwMode="auto">
            <a:xfrm>
              <a:off x="9994900" y="4833938"/>
              <a:ext cx="1271588" cy="288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2" name="Rectangle 293"/>
            <p:cNvSpPr>
              <a:spLocks noChangeArrowheads="1"/>
            </p:cNvSpPr>
            <p:nvPr/>
          </p:nvSpPr>
          <p:spPr bwMode="auto">
            <a:xfrm>
              <a:off x="9994900" y="4833938"/>
              <a:ext cx="1271588" cy="288925"/>
            </a:xfrm>
            <a:prstGeom prst="rect">
              <a:avLst/>
            </a:prstGeom>
            <a:noFill/>
            <a:ln w="6350" cap="sq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3" name="Rectangle 294"/>
            <p:cNvSpPr>
              <a:spLocks noChangeArrowheads="1"/>
            </p:cNvSpPr>
            <p:nvPr/>
          </p:nvSpPr>
          <p:spPr bwMode="auto">
            <a:xfrm>
              <a:off x="10228263" y="4908550"/>
              <a:ext cx="741363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ЛПД СТДМ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4" name="Rectangle 295"/>
            <p:cNvSpPr>
              <a:spLocks noChangeArrowheads="1"/>
            </p:cNvSpPr>
            <p:nvPr/>
          </p:nvSpPr>
          <p:spPr bwMode="auto">
            <a:xfrm>
              <a:off x="10896600" y="4908550"/>
              <a:ext cx="103188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-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5" name="Rectangle 296"/>
            <p:cNvSpPr>
              <a:spLocks noChangeArrowheads="1"/>
            </p:cNvSpPr>
            <p:nvPr/>
          </p:nvSpPr>
          <p:spPr bwMode="auto">
            <a:xfrm>
              <a:off x="10947400" y="4908550"/>
              <a:ext cx="152400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dirty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Э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6" name="Rectangle 299"/>
            <p:cNvSpPr>
              <a:spLocks noChangeArrowheads="1"/>
            </p:cNvSpPr>
            <p:nvPr/>
          </p:nvSpPr>
          <p:spPr bwMode="auto">
            <a:xfrm>
              <a:off x="9994900" y="5468938"/>
              <a:ext cx="1271588" cy="288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7" name="Rectangle 300"/>
            <p:cNvSpPr>
              <a:spLocks noChangeArrowheads="1"/>
            </p:cNvSpPr>
            <p:nvPr/>
          </p:nvSpPr>
          <p:spPr bwMode="auto">
            <a:xfrm>
              <a:off x="10363200" y="5470525"/>
              <a:ext cx="6731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dirty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Объекты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2" name="Rectangle 301"/>
            <p:cNvSpPr>
              <a:spLocks noChangeArrowheads="1"/>
            </p:cNvSpPr>
            <p:nvPr/>
          </p:nvSpPr>
          <p:spPr bwMode="auto">
            <a:xfrm>
              <a:off x="10064750" y="5618163"/>
              <a:ext cx="1249363" cy="18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диагностирования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3" name="Line 302"/>
            <p:cNvSpPr>
              <a:spLocks noChangeShapeType="1"/>
            </p:cNvSpPr>
            <p:nvPr/>
          </p:nvSpPr>
          <p:spPr bwMode="auto">
            <a:xfrm flipV="1">
              <a:off x="10631488" y="4310063"/>
              <a:ext cx="0" cy="468313"/>
            </a:xfrm>
            <a:prstGeom prst="line">
              <a:avLst/>
            </a:prstGeom>
            <a:no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4" name="Freeform 303"/>
            <p:cNvSpPr>
              <a:spLocks/>
            </p:cNvSpPr>
            <p:nvPr/>
          </p:nvSpPr>
          <p:spPr bwMode="auto">
            <a:xfrm>
              <a:off x="10594975" y="4760913"/>
              <a:ext cx="71438" cy="73025"/>
            </a:xfrm>
            <a:custGeom>
              <a:avLst/>
              <a:gdLst>
                <a:gd name="T0" fmla="*/ 93 w 187"/>
                <a:gd name="T1" fmla="*/ 188 h 188"/>
                <a:gd name="T2" fmla="*/ 0 w 187"/>
                <a:gd name="T3" fmla="*/ 0 h 188"/>
                <a:gd name="T4" fmla="*/ 187 w 187"/>
                <a:gd name="T5" fmla="*/ 0 h 188"/>
                <a:gd name="T6" fmla="*/ 93 w 187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8">
                  <a:moveTo>
                    <a:pt x="93" y="188"/>
                  </a:moveTo>
                  <a:lnTo>
                    <a:pt x="0" y="0"/>
                  </a:lnTo>
                  <a:cubicBezTo>
                    <a:pt x="59" y="29"/>
                    <a:pt x="128" y="29"/>
                    <a:pt x="187" y="0"/>
                  </a:cubicBezTo>
                  <a:lnTo>
                    <a:pt x="93" y="18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5" name="Freeform 304"/>
            <p:cNvSpPr>
              <a:spLocks/>
            </p:cNvSpPr>
            <p:nvPr/>
          </p:nvSpPr>
          <p:spPr bwMode="auto">
            <a:xfrm>
              <a:off x="10594975" y="4254500"/>
              <a:ext cx="71438" cy="71438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187 h 187"/>
                <a:gd name="T4" fmla="*/ 0 w 187"/>
                <a:gd name="T5" fmla="*/ 187 h 187"/>
                <a:gd name="T6" fmla="*/ 93 w 187"/>
                <a:gd name="T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lnTo>
                    <a:pt x="187" y="187"/>
                  </a:lnTo>
                  <a:cubicBezTo>
                    <a:pt x="128" y="158"/>
                    <a:pt x="59" y="158"/>
                    <a:pt x="0" y="187"/>
                  </a:cubicBezTo>
                  <a:lnTo>
                    <a:pt x="9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0" name="Line 305"/>
            <p:cNvSpPr>
              <a:spLocks noChangeShapeType="1"/>
            </p:cNvSpPr>
            <p:nvPr/>
          </p:nvSpPr>
          <p:spPr bwMode="auto">
            <a:xfrm flipH="1">
              <a:off x="11226800" y="4949825"/>
              <a:ext cx="127000" cy="0"/>
            </a:xfrm>
            <a:prstGeom prst="line">
              <a:avLst/>
            </a:pr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1" name="Rectangle 306"/>
            <p:cNvSpPr>
              <a:spLocks noChangeArrowheads="1"/>
            </p:cNvSpPr>
            <p:nvPr/>
          </p:nvSpPr>
          <p:spPr bwMode="auto">
            <a:xfrm>
              <a:off x="11322050" y="5211763"/>
              <a:ext cx="527050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АРМ ЛПД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331" name="Picture 30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8400" y="4637088"/>
              <a:ext cx="477838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" name="Picture 308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8400" y="4637088"/>
              <a:ext cx="477838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2" name="Rectangle 311"/>
            <p:cNvSpPr>
              <a:spLocks noChangeArrowheads="1"/>
            </p:cNvSpPr>
            <p:nvPr/>
          </p:nvSpPr>
          <p:spPr bwMode="auto">
            <a:xfrm>
              <a:off x="9994900" y="3821113"/>
              <a:ext cx="1277938" cy="288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3" name="Line 312"/>
            <p:cNvSpPr>
              <a:spLocks noChangeShapeType="1"/>
            </p:cNvSpPr>
            <p:nvPr/>
          </p:nvSpPr>
          <p:spPr bwMode="auto">
            <a:xfrm>
              <a:off x="10636250" y="3711575"/>
              <a:ext cx="0" cy="109538"/>
            </a:xfrm>
            <a:prstGeom prst="line">
              <a:avLst/>
            </a:pr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4" name="Rectangle 313"/>
            <p:cNvSpPr>
              <a:spLocks noChangeArrowheads="1"/>
            </p:cNvSpPr>
            <p:nvPr/>
          </p:nvSpPr>
          <p:spPr bwMode="auto">
            <a:xfrm>
              <a:off x="10418763" y="3508375"/>
              <a:ext cx="304800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АРМ 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5" name="Rectangle 314"/>
            <p:cNvSpPr>
              <a:spLocks noChangeArrowheads="1"/>
            </p:cNvSpPr>
            <p:nvPr/>
          </p:nvSpPr>
          <p:spPr bwMode="auto">
            <a:xfrm>
              <a:off x="9996488" y="3617913"/>
              <a:ext cx="763588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ДИСПЕТЧЕРА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339" name="Picture 31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088" y="3265488"/>
              <a:ext cx="477838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0" name="Picture 316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088" y="3265488"/>
              <a:ext cx="477838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41" name="Picture 317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25063" y="5818188"/>
              <a:ext cx="1273175" cy="62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86" name="Rectangle 319"/>
            <p:cNvSpPr>
              <a:spLocks noChangeArrowheads="1"/>
            </p:cNvSpPr>
            <p:nvPr/>
          </p:nvSpPr>
          <p:spPr bwMode="auto">
            <a:xfrm>
              <a:off x="6332538" y="3895725"/>
              <a:ext cx="7159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КДК СТДМ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7" name="Rectangle 320"/>
            <p:cNvSpPr>
              <a:spLocks noChangeArrowheads="1"/>
            </p:cNvSpPr>
            <p:nvPr/>
          </p:nvSpPr>
          <p:spPr bwMode="auto">
            <a:xfrm>
              <a:off x="6988175" y="3895725"/>
              <a:ext cx="104775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-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8" name="Rectangle 321"/>
            <p:cNvSpPr>
              <a:spLocks noChangeArrowheads="1"/>
            </p:cNvSpPr>
            <p:nvPr/>
          </p:nvSpPr>
          <p:spPr bwMode="auto">
            <a:xfrm>
              <a:off x="7040563" y="3895725"/>
              <a:ext cx="1524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Э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9" name="Rectangle 322"/>
            <p:cNvSpPr>
              <a:spLocks noChangeArrowheads="1"/>
            </p:cNvSpPr>
            <p:nvPr/>
          </p:nvSpPr>
          <p:spPr bwMode="auto">
            <a:xfrm>
              <a:off x="8286750" y="3895725"/>
              <a:ext cx="7159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КДК СТДМ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0" name="Rectangle 323"/>
            <p:cNvSpPr>
              <a:spLocks noChangeArrowheads="1"/>
            </p:cNvSpPr>
            <p:nvPr/>
          </p:nvSpPr>
          <p:spPr bwMode="auto">
            <a:xfrm>
              <a:off x="8943975" y="3895725"/>
              <a:ext cx="10318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-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1" name="Rectangle 324"/>
            <p:cNvSpPr>
              <a:spLocks noChangeArrowheads="1"/>
            </p:cNvSpPr>
            <p:nvPr/>
          </p:nvSpPr>
          <p:spPr bwMode="auto">
            <a:xfrm>
              <a:off x="8994775" y="3895725"/>
              <a:ext cx="15398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Э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2" name="Rectangle 325"/>
            <p:cNvSpPr>
              <a:spLocks noChangeArrowheads="1"/>
            </p:cNvSpPr>
            <p:nvPr/>
          </p:nvSpPr>
          <p:spPr bwMode="auto">
            <a:xfrm>
              <a:off x="10239375" y="3895725"/>
              <a:ext cx="71596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КДК СТДМ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3" name="Rectangle 326"/>
            <p:cNvSpPr>
              <a:spLocks noChangeArrowheads="1"/>
            </p:cNvSpPr>
            <p:nvPr/>
          </p:nvSpPr>
          <p:spPr bwMode="auto">
            <a:xfrm>
              <a:off x="10896600" y="3895725"/>
              <a:ext cx="103188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-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4" name="Rectangle 327"/>
            <p:cNvSpPr>
              <a:spLocks noChangeArrowheads="1"/>
            </p:cNvSpPr>
            <p:nvPr/>
          </p:nvSpPr>
          <p:spPr bwMode="auto">
            <a:xfrm>
              <a:off x="10947400" y="3895725"/>
              <a:ext cx="1524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smtClean="0">
                  <a:ln>
                    <a:noFill/>
                  </a:ln>
                  <a:solidFill>
                    <a:srgbClr val="305497"/>
                  </a:solidFill>
                  <a:effectLst/>
                  <a:latin typeface="Raleway" panose="020B0604020202020204" charset="-52"/>
                </a:rPr>
                <a:t>Э</a:t>
              </a:r>
              <a:endPara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341" name="Picture 2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7600" y="1431925"/>
              <a:ext cx="692150" cy="690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2" name="Rectangle 205"/>
            <p:cNvSpPr>
              <a:spLocks noChangeArrowheads="1"/>
            </p:cNvSpPr>
            <p:nvPr/>
          </p:nvSpPr>
          <p:spPr bwMode="auto">
            <a:xfrm>
              <a:off x="9478328" y="1480899"/>
              <a:ext cx="379413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АРМ 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3" name="Rectangle 206"/>
            <p:cNvSpPr>
              <a:spLocks noChangeArrowheads="1"/>
            </p:cNvSpPr>
            <p:nvPr/>
          </p:nvSpPr>
          <p:spPr bwMode="auto">
            <a:xfrm>
              <a:off x="9472403" y="1631711"/>
              <a:ext cx="28693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Raleway" panose="020B0604020202020204" charset="-52"/>
                </a:rPr>
                <a:t>ДЭЛ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5" name="Line 204"/>
            <p:cNvSpPr>
              <a:spLocks noChangeShapeType="1"/>
            </p:cNvSpPr>
            <p:nvPr/>
          </p:nvSpPr>
          <p:spPr bwMode="auto">
            <a:xfrm>
              <a:off x="9427845" y="2100263"/>
              <a:ext cx="0" cy="130175"/>
            </a:xfrm>
            <a:prstGeom prst="line">
              <a:avLst/>
            </a:pr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812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076337" y="374541"/>
            <a:ext cx="2273774" cy="330591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510239" y="375043"/>
            <a:ext cx="2273774" cy="330591"/>
          </a:xfrm>
          <a:prstGeom prst="roundRect">
            <a:avLst/>
          </a:prstGeom>
          <a:noFill/>
          <a:ln w="12700">
            <a:solidFill>
              <a:schemeClr val="accent3">
                <a:lumMod val="20000"/>
                <a:lumOff val="80000"/>
                <a:alpha val="7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188878" y="374541"/>
            <a:ext cx="2008223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Raleway" pitchFamily="2" charset="-52"/>
              </a:rPr>
              <a:t>СТДМ-Э</a:t>
            </a:r>
            <a:endParaRPr lang="ru-RU" sz="1200" b="1" dirty="0">
              <a:solidFill>
                <a:srgbClr val="0070C0"/>
              </a:solidFill>
              <a:latin typeface="Raleway" pitchFamily="2" charset="-52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564164" y="375043"/>
            <a:ext cx="2219849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Raleway" pitchFamily="2" charset="-52"/>
              </a:rPr>
              <a:t>ПЕРСПЕКТИВНОЕ РАЗВИТИЕ</a:t>
            </a:r>
            <a:endParaRPr lang="ru-RU" sz="1100" dirty="0">
              <a:solidFill>
                <a:schemeClr val="accent4">
                  <a:lumMod val="20000"/>
                  <a:lumOff val="80000"/>
                </a:schemeClr>
              </a:solidFill>
              <a:latin typeface="Raleway" pitchFamily="2" charset="-5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11604" y="1253631"/>
            <a:ext cx="53795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chemeClr val="bg1"/>
                </a:solidFill>
                <a:latin typeface="Montserrat Black" panose="00000A00000000000000" pitchFamily="2" charset="-52"/>
              </a:rPr>
              <a:t>Объект</a:t>
            </a:r>
            <a:r>
              <a:rPr lang="ru-RU" sz="3200" dirty="0">
                <a:solidFill>
                  <a:schemeClr val="bg1"/>
                </a:solidFill>
                <a:latin typeface="Montserrat Black" panose="00000A00000000000000" pitchFamily="2" charset="-52"/>
              </a:rPr>
              <a:t>ы</a:t>
            </a:r>
            <a:r>
              <a:rPr lang="ru-RU" sz="3200" dirty="0" smtClean="0">
                <a:solidFill>
                  <a:schemeClr val="bg1"/>
                </a:solidFill>
                <a:latin typeface="Montserrat Black" panose="00000A00000000000000" pitchFamily="2" charset="-52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Montserrat Black" panose="00000A00000000000000" pitchFamily="2" charset="-52"/>
              </a:rPr>
              <a:t>диагностирования</a:t>
            </a:r>
            <a:r>
              <a:rPr lang="ru-RU" sz="3200" dirty="0" smtClean="0">
                <a:solidFill>
                  <a:schemeClr val="bg1"/>
                </a:solidFill>
                <a:latin typeface="Montserrat Black" panose="00000A00000000000000" pitchFamily="2" charset="-52"/>
              </a:rPr>
              <a:t>:</a:t>
            </a:r>
            <a:endParaRPr lang="ru-RU" sz="1600" dirty="0">
              <a:solidFill>
                <a:schemeClr val="bg1"/>
              </a:solidFill>
              <a:latin typeface="Raleway" pitchFamily="2" charset="-52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923280" y="1459823"/>
            <a:ext cx="6075680" cy="4850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силовые трансформаторы;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вводы на напряжение 110 и 220 </a:t>
            </a:r>
            <a:r>
              <a:rPr lang="ru-RU" sz="1600" dirty="0" err="1">
                <a:solidFill>
                  <a:schemeClr val="bg1"/>
                </a:solidFill>
                <a:latin typeface="Raleway" pitchFamily="2" charset="-52"/>
              </a:rPr>
              <a:t>кВ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;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масляные, </a:t>
            </a:r>
            <a:r>
              <a:rPr lang="ru-RU" sz="1600" dirty="0" err="1">
                <a:solidFill>
                  <a:schemeClr val="bg1"/>
                </a:solidFill>
                <a:latin typeface="Raleway" pitchFamily="2" charset="-52"/>
              </a:rPr>
              <a:t>элегазовые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 и вакуумные выключатели;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разъединители с двигательным приводом;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короткозамыкатели; отделители;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быстродействующие выключатели постоянного тока;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полупроводниковые преобразователи;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трансформаторы напряжения и трансформаторы тока;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дизель-генераторные агрегаты;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зарядно-выпрямительные устройства;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реклоузеры;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оперативные цепи постоянного и переменного тока;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разрядники и ограничители перенапряжений.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81362" y="2350576"/>
            <a:ext cx="4575377" cy="4168961"/>
            <a:chOff x="381362" y="2563936"/>
            <a:chExt cx="4575377" cy="4168961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35" b="28940"/>
            <a:stretch/>
          </p:blipFill>
          <p:spPr>
            <a:xfrm>
              <a:off x="381363" y="2563936"/>
              <a:ext cx="4575376" cy="2028384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44" b="3448"/>
            <a:stretch/>
          </p:blipFill>
          <p:spPr>
            <a:xfrm>
              <a:off x="381362" y="4552866"/>
              <a:ext cx="3024852" cy="2180031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689" y="4592320"/>
              <a:ext cx="2708049" cy="213722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3/18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1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076337" y="374541"/>
            <a:ext cx="2273774" cy="330591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510239" y="375043"/>
            <a:ext cx="2273774" cy="330591"/>
          </a:xfrm>
          <a:prstGeom prst="roundRect">
            <a:avLst/>
          </a:prstGeom>
          <a:noFill/>
          <a:ln w="12700">
            <a:solidFill>
              <a:schemeClr val="accent3">
                <a:lumMod val="20000"/>
                <a:lumOff val="80000"/>
                <a:alpha val="7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188878" y="374541"/>
            <a:ext cx="2008223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Raleway" pitchFamily="2" charset="-52"/>
              </a:rPr>
              <a:t>СТДМ-Э</a:t>
            </a:r>
            <a:endParaRPr lang="ru-RU" sz="1200" b="1" dirty="0">
              <a:solidFill>
                <a:srgbClr val="0070C0"/>
              </a:solidFill>
              <a:latin typeface="Raleway" pitchFamily="2" charset="-52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564164" y="375043"/>
            <a:ext cx="2219849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Raleway" pitchFamily="2" charset="-52"/>
              </a:rPr>
              <a:t>ПЕРСПЕКТИВНОЕ РАЗВИТИЕ</a:t>
            </a:r>
            <a:endParaRPr lang="ru-RU" sz="1100" dirty="0">
              <a:solidFill>
                <a:schemeClr val="accent4">
                  <a:lumMod val="20000"/>
                  <a:lumOff val="80000"/>
                </a:schemeClr>
              </a:solidFill>
              <a:latin typeface="Raleway" pitchFamily="2" charset="-5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08643" y="1330800"/>
            <a:ext cx="26767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/>
                </a:solidFill>
                <a:latin typeface="Montserrat Black" panose="00000A00000000000000" pitchFamily="2" charset="-52"/>
              </a:rPr>
              <a:t>Основные функции </a:t>
            </a:r>
            <a:endParaRPr lang="ru-RU" sz="1600" dirty="0">
              <a:solidFill>
                <a:schemeClr val="bg1"/>
              </a:solidFill>
              <a:latin typeface="Raleway" pitchFamily="2" charset="-52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434558" y="1458066"/>
            <a:ext cx="8349455" cy="427809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538163" indent="-274638"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сбор, хранение, централизованная обработка и анализ информации, поступающей от оборудования на всех уровнях диспетчеризации;</a:t>
            </a:r>
          </a:p>
          <a:p>
            <a:pPr marL="538163" indent="-274638"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проведение предиктивной диагностики, посредством определения </a:t>
            </a:r>
            <a:r>
              <a:rPr lang="ru-RU" sz="1600" dirty="0" err="1">
                <a:solidFill>
                  <a:schemeClr val="bg1"/>
                </a:solidFill>
                <a:latin typeface="Raleway" pitchFamily="2" charset="-52"/>
              </a:rPr>
              <a:t>предотказного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 состояния на основе мониторинга и анализа контролируемых параметров электроснабжения;</a:t>
            </a:r>
          </a:p>
          <a:p>
            <a:pPr marL="538163" indent="-274638"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мониторинг функционирования устройств электроснабжения в режиме реального времени;</a:t>
            </a:r>
          </a:p>
          <a:p>
            <a:pPr marL="538163" indent="-274638"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протоколирование и хранение информации на всех уровнях диспетчеризации</a:t>
            </a: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;</a:t>
            </a:r>
          </a:p>
          <a:p>
            <a:pPr marL="538163" indent="-274638">
              <a:buFont typeface="Courier New" panose="02070309020205020404" pitchFamily="49" charset="0"/>
              <a:buChar char="o"/>
              <a:defRPr/>
            </a:pPr>
            <a:endParaRPr lang="ru-RU" sz="1600" dirty="0">
              <a:solidFill>
                <a:schemeClr val="bg1"/>
              </a:solidFill>
              <a:latin typeface="Raleway" pitchFamily="2" charset="-52"/>
            </a:endParaRPr>
          </a:p>
          <a:p>
            <a:pPr marL="538163" indent="-274638"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анализ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информации для планирования процесса технического обслуживания устройств электроснабжения, процесса поиска и выявления неисправностей;</a:t>
            </a:r>
          </a:p>
          <a:p>
            <a:pPr marL="538163" indent="-274638"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протоколирование и хранение данных по остаточному ресурсу электроустановок;</a:t>
            </a:r>
          </a:p>
          <a:p>
            <a:pPr marL="538163" indent="-274638"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ведение базы данных и расчет статистических показателей по архиву данных СТДМ-Э;</a:t>
            </a:r>
          </a:p>
          <a:p>
            <a:pPr marL="538163" indent="-274638">
              <a:buFont typeface="Courier New" panose="02070309020205020404" pitchFamily="49" charset="0"/>
              <a:buChar char="o"/>
              <a:defRPr/>
            </a:pP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хранение нормативной и ведение справочной информации.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9" y="2504137"/>
            <a:ext cx="2997771" cy="18127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9" y="4509091"/>
            <a:ext cx="2997771" cy="16862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09" y="5280629"/>
            <a:ext cx="2324565" cy="13095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4/18</a:t>
            </a:r>
            <a:endParaRPr lang="ru-RU" sz="800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111" y="4999242"/>
            <a:ext cx="2191840" cy="13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076337" y="374541"/>
            <a:ext cx="2273774" cy="330591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510239" y="375043"/>
            <a:ext cx="2273774" cy="330591"/>
          </a:xfrm>
          <a:prstGeom prst="roundRect">
            <a:avLst/>
          </a:prstGeom>
          <a:noFill/>
          <a:ln w="12700">
            <a:solidFill>
              <a:schemeClr val="accent3">
                <a:lumMod val="20000"/>
                <a:lumOff val="80000"/>
                <a:alpha val="7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188878" y="374541"/>
            <a:ext cx="2008223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Raleway" pitchFamily="2" charset="-52"/>
              </a:rPr>
              <a:t>СТДМ-Э</a:t>
            </a:r>
            <a:endParaRPr lang="ru-RU" sz="1200" b="1" dirty="0">
              <a:solidFill>
                <a:srgbClr val="0070C0"/>
              </a:solidFill>
              <a:latin typeface="Raleway" pitchFamily="2" charset="-52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564164" y="375043"/>
            <a:ext cx="2219849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Raleway" pitchFamily="2" charset="-52"/>
              </a:rPr>
              <a:t>ПЕРСПЕКТИВНОЕ РАЗВИТИЕ</a:t>
            </a:r>
            <a:endParaRPr lang="ru-RU" sz="1100" dirty="0">
              <a:solidFill>
                <a:schemeClr val="accent4">
                  <a:lumMod val="20000"/>
                  <a:lumOff val="80000"/>
                </a:schemeClr>
              </a:solidFill>
              <a:latin typeface="Raleway" pitchFamily="2" charset="-5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98482" y="1363243"/>
            <a:ext cx="29409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chemeClr val="bg1"/>
                </a:solidFill>
                <a:latin typeface="Montserrat Black" panose="00000A00000000000000" pitchFamily="2" charset="-52"/>
              </a:rPr>
              <a:t>Интерфейс системы</a:t>
            </a:r>
            <a:endParaRPr lang="ru-RU" sz="1600" dirty="0">
              <a:solidFill>
                <a:schemeClr val="bg1"/>
              </a:solidFill>
              <a:latin typeface="Raleway" pitchFamily="2" charset="-52"/>
            </a:endParaRPr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415764" y="1363243"/>
            <a:ext cx="7745572" cy="10522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None/>
              <a:defRPr/>
            </a:pPr>
            <a:r>
              <a:rPr lang="ru-RU" sz="1800" dirty="0">
                <a:solidFill>
                  <a:schemeClr val="bg1"/>
                </a:solidFill>
              </a:rPr>
              <a:t>Информация о состоянии оборудования выводится на монитор АРМ </a:t>
            </a:r>
            <a:r>
              <a:rPr lang="ru-RU" sz="1800" dirty="0" smtClean="0">
                <a:solidFill>
                  <a:schemeClr val="bg1"/>
                </a:solidFill>
              </a:rPr>
              <a:t>в </a:t>
            </a:r>
            <a:r>
              <a:rPr lang="ru-RU" sz="1800" dirty="0">
                <a:solidFill>
                  <a:schemeClr val="bg1"/>
                </a:solidFill>
              </a:rPr>
              <a:t>простом интуитивно понятном  </a:t>
            </a:r>
            <a:r>
              <a:rPr lang="ru-RU" sz="1800" dirty="0" smtClean="0">
                <a:solidFill>
                  <a:schemeClr val="bg1"/>
                </a:solidFill>
              </a:rPr>
              <a:t>виде.</a:t>
            </a:r>
          </a:p>
          <a:p>
            <a:pPr marL="0" indent="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None/>
              <a:defRPr/>
            </a:pP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7232" y="2288283"/>
            <a:ext cx="661927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spcAft>
                <a:spcPts val="800"/>
              </a:spcAft>
              <a:defRPr/>
            </a:pPr>
            <a:r>
              <a:rPr lang="ru-RU" dirty="0" smtClean="0">
                <a:solidFill>
                  <a:schemeClr val="bg1"/>
                </a:solidFill>
                <a:latin typeface="Raleway" pitchFamily="2" charset="-52"/>
              </a:rPr>
              <a:t>Для </a:t>
            </a:r>
            <a:r>
              <a:rPr lang="ru-RU" dirty="0">
                <a:solidFill>
                  <a:schemeClr val="bg1"/>
                </a:solidFill>
                <a:latin typeface="Raleway" pitchFamily="2" charset="-52"/>
              </a:rPr>
              <a:t>удобства </a:t>
            </a:r>
            <a:r>
              <a:rPr lang="ru-RU" dirty="0" smtClean="0">
                <a:solidFill>
                  <a:schemeClr val="bg1"/>
                </a:solidFill>
                <a:latin typeface="Raleway" pitchFamily="2" charset="-52"/>
              </a:rPr>
              <a:t>восприятия, </a:t>
            </a:r>
            <a:br>
              <a:rPr lang="ru-RU" dirty="0" smtClean="0">
                <a:solidFill>
                  <a:schemeClr val="bg1"/>
                </a:solidFill>
                <a:latin typeface="Raleway" pitchFamily="2" charset="-52"/>
              </a:rPr>
            </a:br>
            <a:r>
              <a:rPr lang="ru-RU" dirty="0" smtClean="0">
                <a:solidFill>
                  <a:schemeClr val="bg1"/>
                </a:solidFill>
                <a:latin typeface="Raleway" pitchFamily="2" charset="-52"/>
              </a:rPr>
              <a:t>с </a:t>
            </a:r>
            <a:r>
              <a:rPr lang="ru-RU" dirty="0">
                <a:solidFill>
                  <a:schemeClr val="bg1"/>
                </a:solidFill>
                <a:latin typeface="Raleway" pitchFamily="2" charset="-52"/>
              </a:rPr>
              <a:t>учетом минимизации вывода данных на монитор,</a:t>
            </a:r>
            <a:r>
              <a:rPr lang="ru-RU" dirty="0" smtClean="0">
                <a:solidFill>
                  <a:schemeClr val="bg1"/>
                </a:solidFill>
                <a:latin typeface="Raleway" pitchFamily="2" charset="-52"/>
              </a:rPr>
              <a:t> </a:t>
            </a:r>
            <a:r>
              <a:rPr lang="ru-RU" dirty="0">
                <a:solidFill>
                  <a:schemeClr val="bg1"/>
                </a:solidFill>
                <a:latin typeface="Raleway" pitchFamily="2" charset="-52"/>
              </a:rPr>
              <a:t>акцентируются </a:t>
            </a:r>
            <a:r>
              <a:rPr lang="ru-RU" dirty="0" smtClean="0">
                <a:solidFill>
                  <a:schemeClr val="bg1"/>
                </a:solidFill>
                <a:latin typeface="Raleway" pitchFamily="2" charset="-52"/>
              </a:rPr>
              <a:t>основные </a:t>
            </a:r>
            <a:r>
              <a:rPr lang="ru-RU" dirty="0">
                <a:solidFill>
                  <a:schemeClr val="bg1"/>
                </a:solidFill>
                <a:latin typeface="Raleway" pitchFamily="2" charset="-52"/>
              </a:rPr>
              <a:t>показатели </a:t>
            </a:r>
            <a:r>
              <a:rPr lang="ru-RU" dirty="0" smtClean="0">
                <a:solidFill>
                  <a:schemeClr val="bg1"/>
                </a:solidFill>
                <a:latin typeface="Raleway" pitchFamily="2" charset="-52"/>
              </a:rPr>
              <a:t>электроснабжения.</a:t>
            </a:r>
            <a:endParaRPr lang="ru-RU" dirty="0">
              <a:solidFill>
                <a:schemeClr val="bg1"/>
              </a:solidFill>
              <a:latin typeface="Raleway" pitchFamily="2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39" y="3813760"/>
            <a:ext cx="4877943" cy="2654922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73617" y="2870966"/>
            <a:ext cx="6269021" cy="3597716"/>
            <a:chOff x="5613470" y="1524504"/>
            <a:chExt cx="6269021" cy="3597716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3470" y="1524504"/>
              <a:ext cx="4868625" cy="265492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1534" y="3236631"/>
              <a:ext cx="2940957" cy="1885589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5/18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076337" y="374541"/>
            <a:ext cx="2273774" cy="330591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510239" y="375043"/>
            <a:ext cx="2273774" cy="330591"/>
          </a:xfrm>
          <a:prstGeom prst="roundRect">
            <a:avLst/>
          </a:prstGeom>
          <a:noFill/>
          <a:ln w="12700">
            <a:solidFill>
              <a:schemeClr val="accent3">
                <a:lumMod val="20000"/>
                <a:lumOff val="80000"/>
                <a:alpha val="7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188878" y="374541"/>
            <a:ext cx="2008223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Raleway" pitchFamily="2" charset="-52"/>
              </a:rPr>
              <a:t>СТДМ-Э</a:t>
            </a:r>
            <a:endParaRPr lang="ru-RU" sz="1200" b="1" dirty="0">
              <a:solidFill>
                <a:srgbClr val="0070C0"/>
              </a:solidFill>
              <a:latin typeface="Raleway" pitchFamily="2" charset="-52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564164" y="375043"/>
            <a:ext cx="2219849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Raleway" pitchFamily="2" charset="-52"/>
              </a:rPr>
              <a:t>ПЕРСПЕКТИВНОЕ РАЗВИТИЕ</a:t>
            </a:r>
            <a:endParaRPr lang="ru-RU" sz="1100" dirty="0">
              <a:solidFill>
                <a:schemeClr val="accent4">
                  <a:lumMod val="20000"/>
                  <a:lumOff val="80000"/>
                </a:schemeClr>
              </a:solidFill>
              <a:latin typeface="Raleway" pitchFamily="2" charset="-5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39078" y="1283518"/>
            <a:ext cx="41398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chemeClr val="bg1"/>
                </a:solidFill>
                <a:latin typeface="Montserrat Black" panose="00000A00000000000000" pitchFamily="2" charset="-52"/>
              </a:rPr>
              <a:t>Идентификация </a:t>
            </a:r>
            <a:r>
              <a:rPr lang="ru-RU" sz="3200" dirty="0">
                <a:solidFill>
                  <a:schemeClr val="bg1"/>
                </a:solidFill>
                <a:latin typeface="Montserrat Black" panose="00000A00000000000000" pitchFamily="2" charset="-52"/>
              </a:rPr>
              <a:t>неисправности</a:t>
            </a:r>
          </a:p>
          <a:p>
            <a:pPr>
              <a:defRPr/>
            </a:pPr>
            <a:endParaRPr lang="ru-RU" sz="3200" dirty="0">
              <a:solidFill>
                <a:schemeClr val="bg1"/>
              </a:solidFill>
              <a:latin typeface="Montserrat Black" panose="00000A00000000000000" pitchFamily="2" charset="-52"/>
            </a:endParaRPr>
          </a:p>
          <a:p>
            <a:pPr>
              <a:defRPr/>
            </a:pPr>
            <a:endParaRPr lang="ru-RU" sz="1600" dirty="0">
              <a:solidFill>
                <a:schemeClr val="bg1"/>
              </a:solidFill>
              <a:latin typeface="Raleway" pitchFamily="2" charset="-52"/>
            </a:endParaRPr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4521200" y="1478634"/>
            <a:ext cx="7328781" cy="2107724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При </a:t>
            </a:r>
            <a:r>
              <a:rPr lang="ru-RU" sz="1800" dirty="0">
                <a:solidFill>
                  <a:schemeClr val="bg1"/>
                </a:solidFill>
              </a:rPr>
              <a:t>возникновении аварийного или </a:t>
            </a:r>
            <a:r>
              <a:rPr lang="ru-RU" sz="1800" dirty="0" err="1">
                <a:solidFill>
                  <a:schemeClr val="bg1"/>
                </a:solidFill>
              </a:rPr>
              <a:t>предотказного</a:t>
            </a:r>
            <a:r>
              <a:rPr lang="ru-RU" sz="1800" dirty="0">
                <a:solidFill>
                  <a:schemeClr val="bg1"/>
                </a:solidFill>
              </a:rPr>
              <a:t> состояния пользователь имеет возможность, посредством визуализации индикаторов состояния оперативно получить информацию о характере неисправности, посредством перехода в окно терминала оборудования и визуализации перечня всех сигналов аварийного или </a:t>
            </a:r>
            <a:r>
              <a:rPr lang="ru-RU" sz="1800" dirty="0" err="1">
                <a:solidFill>
                  <a:schemeClr val="bg1"/>
                </a:solidFill>
              </a:rPr>
              <a:t>предотказного</a:t>
            </a:r>
            <a:r>
              <a:rPr lang="ru-RU" sz="1800" dirty="0">
                <a:solidFill>
                  <a:schemeClr val="bg1"/>
                </a:solidFill>
              </a:rPr>
              <a:t> состояния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87" y="3586358"/>
            <a:ext cx="2230489" cy="29968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04" y="2334741"/>
            <a:ext cx="4052776" cy="42628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849" y="3586358"/>
            <a:ext cx="3972608" cy="30263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6/18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6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076337" y="374541"/>
            <a:ext cx="2273774" cy="330591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510239" y="375043"/>
            <a:ext cx="2273774" cy="330591"/>
          </a:xfrm>
          <a:prstGeom prst="roundRect">
            <a:avLst/>
          </a:prstGeom>
          <a:noFill/>
          <a:ln w="12700">
            <a:solidFill>
              <a:schemeClr val="accent3">
                <a:lumMod val="20000"/>
                <a:lumOff val="80000"/>
                <a:alpha val="7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188878" y="374541"/>
            <a:ext cx="2008223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Raleway" pitchFamily="2" charset="-52"/>
              </a:rPr>
              <a:t>СТДМ-Э</a:t>
            </a:r>
            <a:endParaRPr lang="ru-RU" sz="1200" b="1" dirty="0">
              <a:solidFill>
                <a:srgbClr val="0070C0"/>
              </a:solidFill>
              <a:latin typeface="Raleway" pitchFamily="2" charset="-52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564164" y="375043"/>
            <a:ext cx="2219849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Raleway" pitchFamily="2" charset="-52"/>
              </a:rPr>
              <a:t>ПЕРСПЕКТИВНОЕ РАЗВИТИЕ</a:t>
            </a:r>
            <a:endParaRPr lang="ru-RU" sz="1100" dirty="0">
              <a:solidFill>
                <a:schemeClr val="accent4">
                  <a:lumMod val="20000"/>
                  <a:lumOff val="80000"/>
                </a:schemeClr>
              </a:solidFill>
              <a:latin typeface="Raleway" pitchFamily="2" charset="-5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43841" y="1466398"/>
            <a:ext cx="47697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/>
                </a:solidFill>
                <a:latin typeface="Montserrat Black" panose="00000A00000000000000" pitchFamily="2" charset="-52"/>
              </a:rPr>
              <a:t>Протоколирование</a:t>
            </a:r>
          </a:p>
          <a:p>
            <a:pPr>
              <a:defRPr/>
            </a:pPr>
            <a:endParaRPr lang="ru-RU" sz="3200" dirty="0">
              <a:solidFill>
                <a:schemeClr val="bg1"/>
              </a:solidFill>
              <a:latin typeface="Montserrat Black" panose="00000A00000000000000" pitchFamily="2" charset="-52"/>
            </a:endParaRPr>
          </a:p>
          <a:p>
            <a:pPr>
              <a:defRPr/>
            </a:pPr>
            <a:endParaRPr lang="ru-RU" sz="1600" dirty="0">
              <a:solidFill>
                <a:schemeClr val="bg1"/>
              </a:solidFill>
              <a:latin typeface="Raleway" pitchFamily="2" charset="-52"/>
            </a:endParaRPr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101918" y="2092272"/>
            <a:ext cx="5175841" cy="1321487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r>
              <a:rPr lang="ru-RU" sz="1800" b="1" dirty="0">
                <a:solidFill>
                  <a:schemeClr val="bg1"/>
                </a:solidFill>
              </a:rPr>
              <a:t>В СТДМ-Э предусмотрена возможность формирования </a:t>
            </a:r>
            <a:r>
              <a:rPr lang="ru-RU" sz="1800" b="1" dirty="0" smtClean="0">
                <a:solidFill>
                  <a:schemeClr val="bg1"/>
                </a:solidFill>
              </a:rPr>
              <a:t>протоколов: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7979" y="1608919"/>
            <a:ext cx="3298029" cy="1994276"/>
          </a:xfrm>
          <a:prstGeom prst="rect">
            <a:avLst/>
          </a:prstGeom>
        </p:spPr>
      </p:pic>
      <p:pic>
        <p:nvPicPr>
          <p:cNvPr id="20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2" y="4494063"/>
            <a:ext cx="3303358" cy="19975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784" y="4494063"/>
            <a:ext cx="3272414" cy="19787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979" y="4494063"/>
            <a:ext cx="3286034" cy="1987023"/>
          </a:xfrm>
          <a:prstGeom prst="rect">
            <a:avLst/>
          </a:prstGeom>
        </p:spPr>
      </p:pic>
      <p:sp>
        <p:nvSpPr>
          <p:cNvPr id="24" name="Объект 5"/>
          <p:cNvSpPr txBox="1">
            <a:spLocks/>
          </p:cNvSpPr>
          <p:nvPr/>
        </p:nvSpPr>
        <p:spPr>
          <a:xfrm>
            <a:off x="6090012" y="1865986"/>
            <a:ext cx="2278793" cy="733611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 algn="r">
              <a:lnSpc>
                <a:spcPct val="100000"/>
              </a:lnSpc>
              <a:spcAft>
                <a:spcPts val="800"/>
              </a:spcAft>
              <a:buNone/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Протокол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мониторинга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5" name="Объект 5"/>
          <p:cNvSpPr txBox="1">
            <a:spLocks/>
          </p:cNvSpPr>
          <p:nvPr/>
        </p:nvSpPr>
        <p:spPr>
          <a:xfrm>
            <a:off x="8192989" y="3801196"/>
            <a:ext cx="3391459" cy="494865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r>
              <a:rPr lang="ru-RU" sz="1800" dirty="0">
                <a:solidFill>
                  <a:schemeClr val="bg1"/>
                </a:solidFill>
              </a:rPr>
              <a:t>Протокол </a:t>
            </a:r>
            <a:r>
              <a:rPr lang="ru-RU" sz="1800" dirty="0" smtClean="0">
                <a:solidFill>
                  <a:schemeClr val="bg1"/>
                </a:solidFill>
              </a:rPr>
              <a:t>устройств 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по </a:t>
            </a:r>
            <a:r>
              <a:rPr lang="ru-RU" sz="1800" dirty="0">
                <a:solidFill>
                  <a:schemeClr val="bg1"/>
                </a:solidFill>
              </a:rPr>
              <a:t>типам событий</a:t>
            </a:r>
          </a:p>
        </p:txBody>
      </p:sp>
      <p:sp>
        <p:nvSpPr>
          <p:cNvPr id="26" name="Объект 5"/>
          <p:cNvSpPr txBox="1">
            <a:spLocks/>
          </p:cNvSpPr>
          <p:nvPr/>
        </p:nvSpPr>
        <p:spPr>
          <a:xfrm>
            <a:off x="4359062" y="3773287"/>
            <a:ext cx="3391459" cy="738681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Протокол </a:t>
            </a:r>
            <a:r>
              <a:rPr lang="ru-RU" sz="1800" dirty="0">
                <a:solidFill>
                  <a:schemeClr val="bg1"/>
                </a:solidFill>
              </a:rPr>
              <a:t>изменения </a:t>
            </a:r>
            <a:r>
              <a:rPr lang="ru-RU" sz="1800" dirty="0" smtClean="0">
                <a:solidFill>
                  <a:schemeClr val="bg1"/>
                </a:solidFill>
              </a:rPr>
              <a:t>данных в </a:t>
            </a:r>
            <a:r>
              <a:rPr lang="ru-RU" sz="1800" dirty="0">
                <a:solidFill>
                  <a:schemeClr val="bg1"/>
                </a:solidFill>
              </a:rPr>
              <a:t>табличном </a:t>
            </a:r>
            <a:r>
              <a:rPr lang="ru-RU" sz="1800" dirty="0" smtClean="0">
                <a:solidFill>
                  <a:schemeClr val="bg1"/>
                </a:solidFill>
              </a:rPr>
              <a:t>виде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7" name="Объект 5"/>
          <p:cNvSpPr txBox="1">
            <a:spLocks/>
          </p:cNvSpPr>
          <p:nvPr/>
        </p:nvSpPr>
        <p:spPr>
          <a:xfrm>
            <a:off x="243841" y="3781992"/>
            <a:ext cx="3597219" cy="738681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Протокол </a:t>
            </a:r>
            <a:r>
              <a:rPr lang="ru-RU" sz="1800" dirty="0">
                <a:solidFill>
                  <a:schemeClr val="bg1"/>
                </a:solidFill>
              </a:rPr>
              <a:t>изменения </a:t>
            </a:r>
            <a:r>
              <a:rPr lang="ru-RU" sz="1800" dirty="0" smtClean="0">
                <a:solidFill>
                  <a:schemeClr val="bg1"/>
                </a:solidFill>
              </a:rPr>
              <a:t>данных в </a:t>
            </a:r>
            <a:r>
              <a:rPr lang="ru-RU" sz="1800" dirty="0">
                <a:solidFill>
                  <a:schemeClr val="bg1"/>
                </a:solidFill>
              </a:rPr>
              <a:t>графическом </a:t>
            </a:r>
            <a:r>
              <a:rPr lang="ru-RU" sz="1800" dirty="0" smtClean="0">
                <a:solidFill>
                  <a:schemeClr val="bg1"/>
                </a:solidFill>
              </a:rPr>
              <a:t>виде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7/18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0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076337" y="374541"/>
            <a:ext cx="2273774" cy="330591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510239" y="375043"/>
            <a:ext cx="2273774" cy="330591"/>
          </a:xfrm>
          <a:prstGeom prst="roundRect">
            <a:avLst/>
          </a:prstGeom>
          <a:noFill/>
          <a:ln w="12700">
            <a:solidFill>
              <a:schemeClr val="accent3">
                <a:lumMod val="20000"/>
                <a:lumOff val="80000"/>
                <a:alpha val="7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188878" y="374541"/>
            <a:ext cx="2008223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Raleway" pitchFamily="2" charset="-52"/>
              </a:rPr>
              <a:t>СТДМ-Э</a:t>
            </a:r>
            <a:endParaRPr lang="ru-RU" sz="1200" b="1" dirty="0">
              <a:solidFill>
                <a:srgbClr val="0070C0"/>
              </a:solidFill>
              <a:latin typeface="Raleway" pitchFamily="2" charset="-52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564164" y="375043"/>
            <a:ext cx="2219849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Raleway" pitchFamily="2" charset="-52"/>
              </a:rPr>
              <a:t>ПЕРСПЕКТИВНОЕ РАЗВИТИЕ</a:t>
            </a:r>
            <a:endParaRPr lang="ru-RU" sz="1100" dirty="0">
              <a:solidFill>
                <a:schemeClr val="accent4">
                  <a:lumMod val="20000"/>
                  <a:lumOff val="80000"/>
                </a:schemeClr>
              </a:solidFill>
              <a:latin typeface="Raleway" pitchFamily="2" charset="-52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98508" y="1468916"/>
            <a:ext cx="47697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/>
                </a:solidFill>
                <a:latin typeface="Montserrat Black" panose="00000A00000000000000" pitchFamily="2" charset="-52"/>
              </a:rPr>
              <a:t>Формирование отчетных </a:t>
            </a:r>
            <a:r>
              <a:rPr lang="ru-RU" sz="3200" dirty="0" smtClean="0">
                <a:solidFill>
                  <a:schemeClr val="bg1"/>
                </a:solidFill>
                <a:latin typeface="Montserrat Black" panose="00000A00000000000000" pitchFamily="2" charset="-52"/>
              </a:rPr>
              <a:t>форм</a:t>
            </a:r>
            <a:endParaRPr lang="ru-RU" sz="1600" dirty="0">
              <a:solidFill>
                <a:schemeClr val="bg1"/>
              </a:solidFill>
              <a:latin typeface="Raleway" pitchFamily="2" charset="-52"/>
            </a:endParaRPr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5900033" y="1683652"/>
            <a:ext cx="5848426" cy="1851530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r>
              <a:rPr lang="ru-RU" sz="1800" dirty="0">
                <a:solidFill>
                  <a:schemeClr val="bg1"/>
                </a:solidFill>
              </a:rPr>
              <a:t>Отображение информации об остаточном ресурсе </a:t>
            </a:r>
            <a:r>
              <a:rPr lang="ru-RU" sz="1800" dirty="0" smtClean="0">
                <a:solidFill>
                  <a:schemeClr val="bg1"/>
                </a:solidFill>
              </a:rPr>
              <a:t>оборудования позволяет </a:t>
            </a:r>
            <a:r>
              <a:rPr lang="ru-RU" sz="1800" dirty="0">
                <a:solidFill>
                  <a:schemeClr val="bg1"/>
                </a:solidFill>
              </a:rPr>
              <a:t>осуществить переход к техническому обслуживанию и планированию статей капитальных затрат не по сроку эксплуатации, а по фактическому состоянию. </a:t>
            </a:r>
          </a:p>
        </p:txBody>
      </p:sp>
      <p:sp>
        <p:nvSpPr>
          <p:cNvPr id="27" name="Объект 5"/>
          <p:cNvSpPr txBox="1">
            <a:spLocks/>
          </p:cNvSpPr>
          <p:nvPr/>
        </p:nvSpPr>
        <p:spPr>
          <a:xfrm>
            <a:off x="46108" y="2796501"/>
            <a:ext cx="4952612" cy="738681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r>
              <a:rPr lang="ru-RU" sz="1800" dirty="0" smtClean="0">
                <a:solidFill>
                  <a:schemeClr val="bg1"/>
                </a:solidFill>
              </a:rPr>
              <a:t>Статистика </a:t>
            </a:r>
            <a:r>
              <a:rPr lang="ru-RU" sz="1800" dirty="0">
                <a:solidFill>
                  <a:schemeClr val="bg1"/>
                </a:solidFill>
              </a:rPr>
              <a:t>аварийных отключений</a:t>
            </a:r>
          </a:p>
          <a:p>
            <a:pPr marL="182563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41"/>
          <a:stretch/>
        </p:blipFill>
        <p:spPr>
          <a:xfrm>
            <a:off x="303143" y="3165842"/>
            <a:ext cx="4695577" cy="107403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99"/>
          <a:stretch/>
        </p:blipFill>
        <p:spPr>
          <a:xfrm>
            <a:off x="303143" y="5370628"/>
            <a:ext cx="4953471" cy="104658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3926067"/>
            <a:ext cx="5627053" cy="2491143"/>
          </a:xfrm>
          <a:prstGeom prst="rect">
            <a:avLst/>
          </a:prstGeom>
        </p:spPr>
      </p:pic>
      <p:sp>
        <p:nvSpPr>
          <p:cNvPr id="31" name="Объект 5"/>
          <p:cNvSpPr txBox="1">
            <a:spLocks/>
          </p:cNvSpPr>
          <p:nvPr/>
        </p:nvSpPr>
        <p:spPr>
          <a:xfrm>
            <a:off x="46108" y="4740613"/>
            <a:ext cx="4952612" cy="999356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r>
              <a:rPr lang="ru-RU" sz="1800" dirty="0">
                <a:solidFill>
                  <a:schemeClr val="bg1"/>
                </a:solidFill>
              </a:rPr>
              <a:t>Статистика аварийных и оперативных переключений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8/18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08616" y="427789"/>
            <a:ext cx="3452042" cy="7725192"/>
          </a:xfrm>
          <a:prstGeom prst="rect">
            <a:avLst/>
          </a:prstGeom>
          <a:noFill/>
          <a:effectLst>
            <a:outerShdw blurRad="50800" dist="50800" dir="5400000" sx="195000" sy="195000" algn="ctr" rotWithShape="0">
              <a:srgbClr val="000000">
                <a:alpha val="94000"/>
              </a:srgbClr>
            </a:outerShdw>
            <a:softEdge rad="63500"/>
          </a:effectLst>
        </p:spPr>
        <p:txBody>
          <a:bodyPr wrap="square">
            <a:spAutoFit/>
          </a:bodyPr>
          <a:lstStyle/>
          <a:p>
            <a:pPr fontAlgn="base"/>
            <a:r>
              <a:rPr lang="ru-RU" sz="49600" dirty="0" smtClean="0">
                <a:ln w="0"/>
                <a:solidFill>
                  <a:srgbClr val="FFFFFF">
                    <a:alpha val="1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₽</a:t>
            </a:r>
            <a:endParaRPr lang="ru-RU" sz="49600" dirty="0">
              <a:ln w="0"/>
              <a:solidFill>
                <a:srgbClr val="FFFFFF">
                  <a:alpha val="1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Экономический </a:t>
            </a:r>
            <a:r>
              <a:rPr lang="ru-RU" dirty="0"/>
              <a:t>эффект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076337" y="374541"/>
            <a:ext cx="2273774" cy="330591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510239" y="375043"/>
            <a:ext cx="2273774" cy="330591"/>
          </a:xfrm>
          <a:prstGeom prst="roundRect">
            <a:avLst/>
          </a:prstGeom>
          <a:noFill/>
          <a:ln w="12700">
            <a:solidFill>
              <a:schemeClr val="accent3">
                <a:lumMod val="20000"/>
                <a:lumOff val="80000"/>
                <a:alpha val="7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7188878" y="374541"/>
            <a:ext cx="2008223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Raleway" pitchFamily="2" charset="-52"/>
              </a:rPr>
              <a:t>СТДМ-Э</a:t>
            </a:r>
            <a:endParaRPr lang="ru-RU" sz="1200" b="1" dirty="0">
              <a:solidFill>
                <a:srgbClr val="0070C0"/>
              </a:solidFill>
              <a:latin typeface="Raleway" pitchFamily="2" charset="-52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9564164" y="375043"/>
            <a:ext cx="2219849" cy="3288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1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Raleway" pitchFamily="2" charset="-52"/>
              </a:rPr>
              <a:t>ПЕРСПЕКТИВНОЕ РАЗВИТИЕ</a:t>
            </a:r>
            <a:endParaRPr lang="ru-RU" sz="1100" dirty="0">
              <a:solidFill>
                <a:schemeClr val="accent4">
                  <a:lumMod val="20000"/>
                  <a:lumOff val="80000"/>
                </a:schemeClr>
              </a:solidFill>
              <a:latin typeface="Raleway" pitchFamily="2" charset="-52"/>
            </a:endParaRPr>
          </a:p>
        </p:txBody>
      </p:sp>
      <p:sp>
        <p:nvSpPr>
          <p:cNvPr id="22" name="Объект 5"/>
          <p:cNvSpPr txBox="1">
            <a:spLocks/>
          </p:cNvSpPr>
          <p:nvPr/>
        </p:nvSpPr>
        <p:spPr>
          <a:xfrm>
            <a:off x="6160658" y="1677200"/>
            <a:ext cx="4682602" cy="1736560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Raleway" pitchFamily="2" charset="-5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0">
              <a:lnSpc>
                <a:spcPct val="100000"/>
              </a:lnSpc>
              <a:spcAft>
                <a:spcPts val="800"/>
              </a:spcAft>
              <a:buNone/>
              <a:defRPr/>
            </a:pPr>
            <a:r>
              <a:rPr lang="ru-RU" sz="1800" b="1" dirty="0">
                <a:solidFill>
                  <a:schemeClr val="bg1"/>
                </a:solidFill>
              </a:rPr>
              <a:t>Экономический эффект </a:t>
            </a:r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от </a:t>
            </a:r>
            <a:r>
              <a:rPr lang="ru-RU" sz="1800" b="1" dirty="0">
                <a:solidFill>
                  <a:schemeClr val="bg1"/>
                </a:solidFill>
              </a:rPr>
              <a:t>внедрения СТДМ-Э </a:t>
            </a:r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достигается </a:t>
            </a:r>
            <a:r>
              <a:rPr lang="ru-RU" sz="1800" b="1" dirty="0">
                <a:solidFill>
                  <a:schemeClr val="bg1"/>
                </a:solidFill>
              </a:rPr>
              <a:t>за счет </a:t>
            </a:r>
            <a:r>
              <a:rPr lang="ru-RU" sz="1800" b="1" dirty="0" smtClean="0">
                <a:solidFill>
                  <a:schemeClr val="bg1"/>
                </a:solidFill>
              </a:rPr>
              <a:t/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реализации </a:t>
            </a:r>
            <a:r>
              <a:rPr lang="ru-RU" sz="1800" b="1" dirty="0">
                <a:solidFill>
                  <a:schemeClr val="bg1"/>
                </a:solidFill>
              </a:rPr>
              <a:t>следующих целей: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897880" y="3136223"/>
            <a:ext cx="60883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Автоматизации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процесса техобслуживания;</a:t>
            </a:r>
          </a:p>
          <a:p>
            <a:pPr indent="449263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Уменьшения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простоя поездов;</a:t>
            </a:r>
          </a:p>
          <a:p>
            <a:pPr indent="449263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Эффективного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планирования капитальных вложений;</a:t>
            </a:r>
          </a:p>
          <a:p>
            <a:pPr indent="449263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Отказ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от постоянного персонала;</a:t>
            </a:r>
          </a:p>
          <a:p>
            <a:pPr indent="449263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Сокращение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расходов на ГСМ;</a:t>
            </a:r>
          </a:p>
          <a:p>
            <a:pPr indent="449263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ru-RU" sz="1600" dirty="0" smtClean="0">
                <a:solidFill>
                  <a:schemeClr val="bg1"/>
                </a:solidFill>
                <a:latin typeface="Raleway" pitchFamily="2" charset="-52"/>
              </a:rPr>
              <a:t>Продление </a:t>
            </a:r>
            <a:r>
              <a:rPr lang="ru-RU" sz="1600" dirty="0">
                <a:solidFill>
                  <a:schemeClr val="bg1"/>
                </a:solidFill>
                <a:latin typeface="Raleway" pitchFamily="2" charset="-52"/>
              </a:rPr>
              <a:t>срока службы оборудования.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484" y="159097"/>
            <a:ext cx="493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</a:rPr>
              <a:t>9/18</a:t>
            </a:r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020 1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Тема2020 1" id="{9A968D70-0FF9-4075-91EA-8F20C7A945A3}" vid="{28717007-32FA-4402-967B-B1B6F047188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Тема2020 1</Template>
  <TotalTime>1097</TotalTime>
  <Words>1162</Words>
  <Application>Microsoft Office PowerPoint</Application>
  <PresentationFormat>Широкоэкранный</PresentationFormat>
  <Paragraphs>207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Montserrat Black</vt:lpstr>
      <vt:lpstr>Calibri</vt:lpstr>
      <vt:lpstr>Raleway</vt:lpstr>
      <vt:lpstr>Arial</vt:lpstr>
      <vt:lpstr>Courier New</vt:lpstr>
      <vt:lpstr>Тема2020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Экономический эффект </vt:lpstr>
      <vt:lpstr>Перспективное развитие </vt:lpstr>
      <vt:lpstr>Формирование графика ППР в зависимости от результатов диагностической информации  о состоянии электротехнического оборудования тяговых подстанций</vt:lpstr>
      <vt:lpstr>Разработка алгоритмов  формирования нарядов-допусков,  контроль  производства  оперативных  отключений</vt:lpstr>
      <vt:lpstr>Разработка сценариев допуска  оперативно-ремонтного персонала тяговых подстанций</vt:lpstr>
      <vt:lpstr>Оснащение СТДМ-Э устройствами мониторинга образования гололеда на участках контактной сети и воздушных линий автоблокировки</vt:lpstr>
      <vt:lpstr>Презентация PowerPoint</vt:lpstr>
      <vt:lpstr>Автоматизированный расчет допустимых межпоездных интервалов с отображением подвижного состава на мнемосхеме участка питания в реальном режиме времени  </vt:lpstr>
      <vt:lpstr>Создание центра мониторинга и диагностирования устройств электроснабжения  (ЦЭДП)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Нагорная М.А.</dc:creator>
  <cp:lastModifiedBy>Нагорная Марина Александровна</cp:lastModifiedBy>
  <cp:revision>127</cp:revision>
  <dcterms:created xsi:type="dcterms:W3CDTF">2021-02-15T07:11:55Z</dcterms:created>
  <dcterms:modified xsi:type="dcterms:W3CDTF">2023-04-04T08:27:47Z</dcterms:modified>
</cp:coreProperties>
</file>